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</p:sld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8" r:id="rId28"/>
    <p:sldId id="291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BIA, Luke" userId="b53190ed-24df-43d8-8259-d6bcf9511910" providerId="ADAL" clId="{0BA817D9-8DD8-4EF3-886B-D8C4D61EFF77}"/>
    <pc:docChg chg="undo custSel delSld modSld">
      <pc:chgData name="SARABIA, Luke" userId="b53190ed-24df-43d8-8259-d6bcf9511910" providerId="ADAL" clId="{0BA817D9-8DD8-4EF3-886B-D8C4D61EFF77}" dt="2021-11-18T21:07:17.243" v="266" actId="47"/>
      <pc:docMkLst>
        <pc:docMk/>
      </pc:docMkLst>
      <pc:sldChg chg="modSp mod">
        <pc:chgData name="SARABIA, Luke" userId="b53190ed-24df-43d8-8259-d6bcf9511910" providerId="ADAL" clId="{0BA817D9-8DD8-4EF3-886B-D8C4D61EFF77}" dt="2021-11-18T16:25:55.810" v="69" actId="1076"/>
        <pc:sldMkLst>
          <pc:docMk/>
          <pc:sldMk cId="3020506136" sldId="256"/>
        </pc:sldMkLst>
        <pc:spChg chg="mod">
          <ac:chgData name="SARABIA, Luke" userId="b53190ed-24df-43d8-8259-d6bcf9511910" providerId="ADAL" clId="{0BA817D9-8DD8-4EF3-886B-D8C4D61EFF77}" dt="2021-11-18T16:25:47.452" v="66" actId="1076"/>
          <ac:spMkLst>
            <pc:docMk/>
            <pc:sldMk cId="3020506136" sldId="256"/>
            <ac:spMk id="2" creationId="{8B38CF9A-C819-45C6-845C-6444DF839367}"/>
          </ac:spMkLst>
        </pc:spChg>
        <pc:spChg chg="mod">
          <ac:chgData name="SARABIA, Luke" userId="b53190ed-24df-43d8-8259-d6bcf9511910" providerId="ADAL" clId="{0BA817D9-8DD8-4EF3-886B-D8C4D61EFF77}" dt="2021-11-18T16:25:55.810" v="69" actId="1076"/>
          <ac:spMkLst>
            <pc:docMk/>
            <pc:sldMk cId="3020506136" sldId="256"/>
            <ac:spMk id="4" creationId="{86BA85F3-9548-4BD0-9534-B54A74272846}"/>
          </ac:spMkLst>
        </pc:spChg>
      </pc:sldChg>
      <pc:sldChg chg="modSp mod">
        <pc:chgData name="SARABIA, Luke" userId="b53190ed-24df-43d8-8259-d6bcf9511910" providerId="ADAL" clId="{0BA817D9-8DD8-4EF3-886B-D8C4D61EFF77}" dt="2021-11-18T16:23:31.925" v="26" actId="27636"/>
        <pc:sldMkLst>
          <pc:docMk/>
          <pc:sldMk cId="286463739" sldId="257"/>
        </pc:sldMkLst>
        <pc:spChg chg="mod">
          <ac:chgData name="SARABIA, Luke" userId="b53190ed-24df-43d8-8259-d6bcf9511910" providerId="ADAL" clId="{0BA817D9-8DD8-4EF3-886B-D8C4D61EFF77}" dt="2021-11-18T16:23:31.925" v="26" actId="27636"/>
          <ac:spMkLst>
            <pc:docMk/>
            <pc:sldMk cId="286463739" sldId="257"/>
            <ac:spMk id="2" creationId="{00000000-0000-0000-0000-000000000000}"/>
          </ac:spMkLst>
        </pc:spChg>
      </pc:sldChg>
      <pc:sldChg chg="modSp del mod">
        <pc:chgData name="SARABIA, Luke" userId="b53190ed-24df-43d8-8259-d6bcf9511910" providerId="ADAL" clId="{0BA817D9-8DD8-4EF3-886B-D8C4D61EFF77}" dt="2021-11-18T16:28:05.368" v="70" actId="47"/>
        <pc:sldMkLst>
          <pc:docMk/>
          <pc:sldMk cId="2456675022" sldId="258"/>
        </pc:sldMkLst>
        <pc:spChg chg="mod">
          <ac:chgData name="SARABIA, Luke" userId="b53190ed-24df-43d8-8259-d6bcf9511910" providerId="ADAL" clId="{0BA817D9-8DD8-4EF3-886B-D8C4D61EFF77}" dt="2021-11-18T16:23:36.775" v="27" actId="1076"/>
          <ac:spMkLst>
            <pc:docMk/>
            <pc:sldMk cId="2456675022" sldId="258"/>
            <ac:spMk id="2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6:31:50.835" v="80" actId="20577"/>
        <pc:sldMkLst>
          <pc:docMk/>
          <pc:sldMk cId="3195678498" sldId="259"/>
        </pc:sldMkLst>
        <pc:spChg chg="mod">
          <ac:chgData name="SARABIA, Luke" userId="b53190ed-24df-43d8-8259-d6bcf9511910" providerId="ADAL" clId="{0BA817D9-8DD8-4EF3-886B-D8C4D61EFF77}" dt="2021-11-18T16:23:44.322" v="31" actId="27636"/>
          <ac:spMkLst>
            <pc:docMk/>
            <pc:sldMk cId="3195678498" sldId="259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16:31:50.835" v="80" actId="20577"/>
          <ac:spMkLst>
            <pc:docMk/>
            <pc:sldMk cId="3195678498" sldId="259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6:36:22.852" v="114" actId="20577"/>
        <pc:sldMkLst>
          <pc:docMk/>
          <pc:sldMk cId="2962124862" sldId="260"/>
        </pc:sldMkLst>
        <pc:spChg chg="mod">
          <ac:chgData name="SARABIA, Luke" userId="b53190ed-24df-43d8-8259-d6bcf9511910" providerId="ADAL" clId="{0BA817D9-8DD8-4EF3-886B-D8C4D61EFF77}" dt="2021-11-18T16:24:16.667" v="42" actId="1076"/>
          <ac:spMkLst>
            <pc:docMk/>
            <pc:sldMk cId="2962124862" sldId="260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16:36:22.852" v="114" actId="20577"/>
          <ac:spMkLst>
            <pc:docMk/>
            <pc:sldMk cId="2962124862" sldId="260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6:34:07.138" v="109" actId="14100"/>
        <pc:sldMkLst>
          <pc:docMk/>
          <pc:sldMk cId="1189879899" sldId="261"/>
        </pc:sldMkLst>
        <pc:spChg chg="mod">
          <ac:chgData name="SARABIA, Luke" userId="b53190ed-24df-43d8-8259-d6bcf9511910" providerId="ADAL" clId="{0BA817D9-8DD8-4EF3-886B-D8C4D61EFF77}" dt="2021-11-18T16:34:05.133" v="108" actId="1076"/>
          <ac:spMkLst>
            <pc:docMk/>
            <pc:sldMk cId="1189879899" sldId="261"/>
            <ac:spMk id="2" creationId="{00000000-0000-0000-0000-000000000000}"/>
          </ac:spMkLst>
        </pc:spChg>
        <pc:picChg chg="mod">
          <ac:chgData name="SARABIA, Luke" userId="b53190ed-24df-43d8-8259-d6bcf9511910" providerId="ADAL" clId="{0BA817D9-8DD8-4EF3-886B-D8C4D61EFF77}" dt="2021-11-18T16:34:07.138" v="109" actId="14100"/>
          <ac:picMkLst>
            <pc:docMk/>
            <pc:sldMk cId="1189879899" sldId="261"/>
            <ac:picMk id="4" creationId="{00000000-0000-0000-0000-000000000000}"/>
          </ac:picMkLst>
        </pc:picChg>
      </pc:sldChg>
      <pc:sldChg chg="modSp mod">
        <pc:chgData name="SARABIA, Luke" userId="b53190ed-24df-43d8-8259-d6bcf9511910" providerId="ADAL" clId="{0BA817D9-8DD8-4EF3-886B-D8C4D61EFF77}" dt="2021-11-18T16:32:33.606" v="92" actId="14100"/>
        <pc:sldMkLst>
          <pc:docMk/>
          <pc:sldMk cId="2747639387" sldId="262"/>
        </pc:sldMkLst>
        <pc:spChg chg="mod">
          <ac:chgData name="SARABIA, Luke" userId="b53190ed-24df-43d8-8259-d6bcf9511910" providerId="ADAL" clId="{0BA817D9-8DD8-4EF3-886B-D8C4D61EFF77}" dt="2021-11-18T16:32:27.543" v="89" actId="1076"/>
          <ac:spMkLst>
            <pc:docMk/>
            <pc:sldMk cId="2747639387" sldId="262"/>
            <ac:spMk id="2" creationId="{00000000-0000-0000-0000-000000000000}"/>
          </ac:spMkLst>
        </pc:spChg>
        <pc:picChg chg="mod">
          <ac:chgData name="SARABIA, Luke" userId="b53190ed-24df-43d8-8259-d6bcf9511910" providerId="ADAL" clId="{0BA817D9-8DD8-4EF3-886B-D8C4D61EFF77}" dt="2021-11-18T16:32:33.606" v="92" actId="14100"/>
          <ac:picMkLst>
            <pc:docMk/>
            <pc:sldMk cId="2747639387" sldId="262"/>
            <ac:picMk id="4" creationId="{00000000-0000-0000-0000-000000000000}"/>
          </ac:picMkLst>
        </pc:picChg>
      </pc:sldChg>
      <pc:sldChg chg="modSp mod">
        <pc:chgData name="SARABIA, Luke" userId="b53190ed-24df-43d8-8259-d6bcf9511910" providerId="ADAL" clId="{0BA817D9-8DD8-4EF3-886B-D8C4D61EFF77}" dt="2021-11-18T16:33:02.029" v="99" actId="14100"/>
        <pc:sldMkLst>
          <pc:docMk/>
          <pc:sldMk cId="3076132106" sldId="263"/>
        </pc:sldMkLst>
        <pc:spChg chg="mod">
          <ac:chgData name="SARABIA, Luke" userId="b53190ed-24df-43d8-8259-d6bcf9511910" providerId="ADAL" clId="{0BA817D9-8DD8-4EF3-886B-D8C4D61EFF77}" dt="2021-11-18T16:32:52.198" v="95" actId="1076"/>
          <ac:spMkLst>
            <pc:docMk/>
            <pc:sldMk cId="3076132106" sldId="263"/>
            <ac:spMk id="2" creationId="{00000000-0000-0000-0000-000000000000}"/>
          </ac:spMkLst>
        </pc:spChg>
        <pc:picChg chg="mod">
          <ac:chgData name="SARABIA, Luke" userId="b53190ed-24df-43d8-8259-d6bcf9511910" providerId="ADAL" clId="{0BA817D9-8DD8-4EF3-886B-D8C4D61EFF77}" dt="2021-11-18T16:33:02.029" v="99" actId="14100"/>
          <ac:picMkLst>
            <pc:docMk/>
            <pc:sldMk cId="3076132106" sldId="263"/>
            <ac:picMk id="4" creationId="{00000000-0000-0000-0000-000000000000}"/>
          </ac:picMkLst>
        </pc:picChg>
      </pc:sldChg>
      <pc:sldChg chg="modSp mod">
        <pc:chgData name="SARABIA, Luke" userId="b53190ed-24df-43d8-8259-d6bcf9511910" providerId="ADAL" clId="{0BA817D9-8DD8-4EF3-886B-D8C4D61EFF77}" dt="2021-11-18T16:24:07.698" v="38" actId="1076"/>
        <pc:sldMkLst>
          <pc:docMk/>
          <pc:sldMk cId="3701845055" sldId="264"/>
        </pc:sldMkLst>
        <pc:spChg chg="mod">
          <ac:chgData name="SARABIA, Luke" userId="b53190ed-24df-43d8-8259-d6bcf9511910" providerId="ADAL" clId="{0BA817D9-8DD8-4EF3-886B-D8C4D61EFF77}" dt="2021-11-18T16:24:07.698" v="38" actId="1076"/>
          <ac:spMkLst>
            <pc:docMk/>
            <pc:sldMk cId="3701845055" sldId="264"/>
            <ac:spMk id="2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6:33:42.084" v="106" actId="14100"/>
        <pc:sldMkLst>
          <pc:docMk/>
          <pc:sldMk cId="3032084146" sldId="265"/>
        </pc:sldMkLst>
        <pc:spChg chg="mod">
          <ac:chgData name="SARABIA, Luke" userId="b53190ed-24df-43d8-8259-d6bcf9511910" providerId="ADAL" clId="{0BA817D9-8DD8-4EF3-886B-D8C4D61EFF77}" dt="2021-11-18T16:33:29.086" v="102" actId="1076"/>
          <ac:spMkLst>
            <pc:docMk/>
            <pc:sldMk cId="3032084146" sldId="265"/>
            <ac:spMk id="2" creationId="{00000000-0000-0000-0000-000000000000}"/>
          </ac:spMkLst>
        </pc:spChg>
        <pc:picChg chg="mod">
          <ac:chgData name="SARABIA, Luke" userId="b53190ed-24df-43d8-8259-d6bcf9511910" providerId="ADAL" clId="{0BA817D9-8DD8-4EF3-886B-D8C4D61EFF77}" dt="2021-11-18T16:33:42.084" v="106" actId="14100"/>
          <ac:picMkLst>
            <pc:docMk/>
            <pc:sldMk cId="3032084146" sldId="265"/>
            <ac:picMk id="4" creationId="{00000000-0000-0000-0000-000000000000}"/>
          </ac:picMkLst>
        </pc:picChg>
      </pc:sldChg>
      <pc:sldChg chg="modSp mod">
        <pc:chgData name="SARABIA, Luke" userId="b53190ed-24df-43d8-8259-d6bcf9511910" providerId="ADAL" clId="{0BA817D9-8DD8-4EF3-886B-D8C4D61EFF77}" dt="2021-11-18T16:42:27.689" v="115" actId="255"/>
        <pc:sldMkLst>
          <pc:docMk/>
          <pc:sldMk cId="2442655156" sldId="266"/>
        </pc:sldMkLst>
        <pc:spChg chg="mod">
          <ac:chgData name="SARABIA, Luke" userId="b53190ed-24df-43d8-8259-d6bcf9511910" providerId="ADAL" clId="{0BA817D9-8DD8-4EF3-886B-D8C4D61EFF77}" dt="2021-11-18T16:24:20.788" v="43" actId="1076"/>
          <ac:spMkLst>
            <pc:docMk/>
            <pc:sldMk cId="2442655156" sldId="266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16:42:27.689" v="115" actId="255"/>
          <ac:spMkLst>
            <pc:docMk/>
            <pc:sldMk cId="2442655156" sldId="266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6:51:35.929" v="116" actId="255"/>
        <pc:sldMkLst>
          <pc:docMk/>
          <pc:sldMk cId="4152815469" sldId="267"/>
        </pc:sldMkLst>
        <pc:spChg chg="mod">
          <ac:chgData name="SARABIA, Luke" userId="b53190ed-24df-43d8-8259-d6bcf9511910" providerId="ADAL" clId="{0BA817D9-8DD8-4EF3-886B-D8C4D61EFF77}" dt="2021-11-18T16:24:23.564" v="44" actId="1076"/>
          <ac:spMkLst>
            <pc:docMk/>
            <pc:sldMk cId="4152815469" sldId="267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16:51:35.929" v="116" actId="255"/>
          <ac:spMkLst>
            <pc:docMk/>
            <pc:sldMk cId="4152815469" sldId="267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6:24:27.379" v="45" actId="1076"/>
        <pc:sldMkLst>
          <pc:docMk/>
          <pc:sldMk cId="1640982054" sldId="268"/>
        </pc:sldMkLst>
        <pc:spChg chg="mod">
          <ac:chgData name="SARABIA, Luke" userId="b53190ed-24df-43d8-8259-d6bcf9511910" providerId="ADAL" clId="{0BA817D9-8DD8-4EF3-886B-D8C4D61EFF77}" dt="2021-11-18T16:24:27.379" v="45" actId="1076"/>
          <ac:spMkLst>
            <pc:docMk/>
            <pc:sldMk cId="1640982054" sldId="268"/>
            <ac:spMk id="2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6:59:06.555" v="144" actId="20577"/>
        <pc:sldMkLst>
          <pc:docMk/>
          <pc:sldMk cId="2049914335" sldId="269"/>
        </pc:sldMkLst>
        <pc:spChg chg="mod">
          <ac:chgData name="SARABIA, Luke" userId="b53190ed-24df-43d8-8259-d6bcf9511910" providerId="ADAL" clId="{0BA817D9-8DD8-4EF3-886B-D8C4D61EFF77}" dt="2021-11-18T16:24:30.468" v="46" actId="1076"/>
          <ac:spMkLst>
            <pc:docMk/>
            <pc:sldMk cId="2049914335" sldId="269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16:59:06.555" v="144" actId="20577"/>
          <ac:spMkLst>
            <pc:docMk/>
            <pc:sldMk cId="2049914335" sldId="269"/>
            <ac:spMk id="3" creationId="{00000000-0000-0000-0000-000000000000}"/>
          </ac:spMkLst>
        </pc:spChg>
      </pc:sldChg>
      <pc:sldChg chg="modSp del mod">
        <pc:chgData name="SARABIA, Luke" userId="b53190ed-24df-43d8-8259-d6bcf9511910" providerId="ADAL" clId="{0BA817D9-8DD8-4EF3-886B-D8C4D61EFF77}" dt="2021-11-18T16:55:30.057" v="127" actId="47"/>
        <pc:sldMkLst>
          <pc:docMk/>
          <pc:sldMk cId="262902622" sldId="270"/>
        </pc:sldMkLst>
        <pc:spChg chg="mod">
          <ac:chgData name="SARABIA, Luke" userId="b53190ed-24df-43d8-8259-d6bcf9511910" providerId="ADAL" clId="{0BA817D9-8DD8-4EF3-886B-D8C4D61EFF77}" dt="2021-11-18T16:24:33.545" v="47" actId="1076"/>
          <ac:spMkLst>
            <pc:docMk/>
            <pc:sldMk cId="262902622" sldId="270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16:55:13.807" v="117" actId="21"/>
          <ac:spMkLst>
            <pc:docMk/>
            <pc:sldMk cId="262902622" sldId="270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6:59:53.360" v="152" actId="27636"/>
        <pc:sldMkLst>
          <pc:docMk/>
          <pc:sldMk cId="4280446274" sldId="271"/>
        </pc:sldMkLst>
        <pc:spChg chg="mod">
          <ac:chgData name="SARABIA, Luke" userId="b53190ed-24df-43d8-8259-d6bcf9511910" providerId="ADAL" clId="{0BA817D9-8DD8-4EF3-886B-D8C4D61EFF77}" dt="2021-11-18T16:24:36.067" v="48" actId="1076"/>
          <ac:spMkLst>
            <pc:docMk/>
            <pc:sldMk cId="4280446274" sldId="271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16:59:53.360" v="152" actId="27636"/>
          <ac:spMkLst>
            <pc:docMk/>
            <pc:sldMk cId="4280446274" sldId="271"/>
            <ac:spMk id="3" creationId="{00000000-0000-0000-0000-000000000000}"/>
          </ac:spMkLst>
        </pc:spChg>
      </pc:sldChg>
      <pc:sldChg chg="modSp del mod">
        <pc:chgData name="SARABIA, Luke" userId="b53190ed-24df-43d8-8259-d6bcf9511910" providerId="ADAL" clId="{0BA817D9-8DD8-4EF3-886B-D8C4D61EFF77}" dt="2021-11-18T16:59:55.247" v="153" actId="47"/>
        <pc:sldMkLst>
          <pc:docMk/>
          <pc:sldMk cId="1436601586" sldId="272"/>
        </pc:sldMkLst>
        <pc:spChg chg="mod">
          <ac:chgData name="SARABIA, Luke" userId="b53190ed-24df-43d8-8259-d6bcf9511910" providerId="ADAL" clId="{0BA817D9-8DD8-4EF3-886B-D8C4D61EFF77}" dt="2021-11-18T16:24:38.583" v="49" actId="1076"/>
          <ac:spMkLst>
            <pc:docMk/>
            <pc:sldMk cId="1436601586" sldId="272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16:59:44.467" v="145" actId="21"/>
          <ac:spMkLst>
            <pc:docMk/>
            <pc:sldMk cId="1436601586" sldId="272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7:06:05.373" v="154" actId="20577"/>
        <pc:sldMkLst>
          <pc:docMk/>
          <pc:sldMk cId="2997206111" sldId="273"/>
        </pc:sldMkLst>
        <pc:spChg chg="mod">
          <ac:chgData name="SARABIA, Luke" userId="b53190ed-24df-43d8-8259-d6bcf9511910" providerId="ADAL" clId="{0BA817D9-8DD8-4EF3-886B-D8C4D61EFF77}" dt="2021-11-18T16:24:41.084" v="50" actId="1076"/>
          <ac:spMkLst>
            <pc:docMk/>
            <pc:sldMk cId="2997206111" sldId="273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17:06:05.373" v="154" actId="20577"/>
          <ac:spMkLst>
            <pc:docMk/>
            <pc:sldMk cId="2997206111" sldId="273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6:24:44.588" v="51" actId="1076"/>
        <pc:sldMkLst>
          <pc:docMk/>
          <pc:sldMk cId="980690853" sldId="274"/>
        </pc:sldMkLst>
        <pc:spChg chg="mod">
          <ac:chgData name="SARABIA, Luke" userId="b53190ed-24df-43d8-8259-d6bcf9511910" providerId="ADAL" clId="{0BA817D9-8DD8-4EF3-886B-D8C4D61EFF77}" dt="2021-11-18T16:24:44.588" v="51" actId="1076"/>
          <ac:spMkLst>
            <pc:docMk/>
            <pc:sldMk cId="980690853" sldId="274"/>
            <ac:spMk id="2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7:11:08.492" v="155" actId="255"/>
        <pc:sldMkLst>
          <pc:docMk/>
          <pc:sldMk cId="3236681743" sldId="275"/>
        </pc:sldMkLst>
        <pc:spChg chg="mod">
          <ac:chgData name="SARABIA, Luke" userId="b53190ed-24df-43d8-8259-d6bcf9511910" providerId="ADAL" clId="{0BA817D9-8DD8-4EF3-886B-D8C4D61EFF77}" dt="2021-11-18T16:24:47.043" v="52" actId="1076"/>
          <ac:spMkLst>
            <pc:docMk/>
            <pc:sldMk cId="3236681743" sldId="275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17:11:08.492" v="155" actId="255"/>
          <ac:spMkLst>
            <pc:docMk/>
            <pc:sldMk cId="3236681743" sldId="275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7:14:39.012" v="171" actId="27636"/>
        <pc:sldMkLst>
          <pc:docMk/>
          <pc:sldMk cId="1961598502" sldId="276"/>
        </pc:sldMkLst>
        <pc:spChg chg="mod">
          <ac:chgData name="SARABIA, Luke" userId="b53190ed-24df-43d8-8259-d6bcf9511910" providerId="ADAL" clId="{0BA817D9-8DD8-4EF3-886B-D8C4D61EFF77}" dt="2021-11-18T16:24:49.818" v="53" actId="1076"/>
          <ac:spMkLst>
            <pc:docMk/>
            <pc:sldMk cId="1961598502" sldId="276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17:14:39.012" v="171" actId="27636"/>
          <ac:spMkLst>
            <pc:docMk/>
            <pc:sldMk cId="1961598502" sldId="276"/>
            <ac:spMk id="3" creationId="{00000000-0000-0000-0000-000000000000}"/>
          </ac:spMkLst>
        </pc:spChg>
      </pc:sldChg>
      <pc:sldChg chg="modSp del mod">
        <pc:chgData name="SARABIA, Luke" userId="b53190ed-24df-43d8-8259-d6bcf9511910" providerId="ADAL" clId="{0BA817D9-8DD8-4EF3-886B-D8C4D61EFF77}" dt="2021-11-18T17:14:41.975" v="172" actId="47"/>
        <pc:sldMkLst>
          <pc:docMk/>
          <pc:sldMk cId="1778558036" sldId="277"/>
        </pc:sldMkLst>
        <pc:spChg chg="mod">
          <ac:chgData name="SARABIA, Luke" userId="b53190ed-24df-43d8-8259-d6bcf9511910" providerId="ADAL" clId="{0BA817D9-8DD8-4EF3-886B-D8C4D61EFF77}" dt="2021-11-18T16:24:53.440" v="54" actId="1076"/>
          <ac:spMkLst>
            <pc:docMk/>
            <pc:sldMk cId="1778558036" sldId="277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17:14:07.820" v="157" actId="21"/>
          <ac:spMkLst>
            <pc:docMk/>
            <pc:sldMk cId="1778558036" sldId="277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6:24:56.460" v="55" actId="1076"/>
        <pc:sldMkLst>
          <pc:docMk/>
          <pc:sldMk cId="3272174464" sldId="278"/>
        </pc:sldMkLst>
        <pc:spChg chg="mod">
          <ac:chgData name="SARABIA, Luke" userId="b53190ed-24df-43d8-8259-d6bcf9511910" providerId="ADAL" clId="{0BA817D9-8DD8-4EF3-886B-D8C4D61EFF77}" dt="2021-11-18T16:24:56.460" v="55" actId="1076"/>
          <ac:spMkLst>
            <pc:docMk/>
            <pc:sldMk cId="3272174464" sldId="278"/>
            <ac:spMk id="2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20:18:39.566" v="183" actId="20577"/>
        <pc:sldMkLst>
          <pc:docMk/>
          <pc:sldMk cId="1572720520" sldId="279"/>
        </pc:sldMkLst>
        <pc:spChg chg="mod">
          <ac:chgData name="SARABIA, Luke" userId="b53190ed-24df-43d8-8259-d6bcf9511910" providerId="ADAL" clId="{0BA817D9-8DD8-4EF3-886B-D8C4D61EFF77}" dt="2021-11-18T16:24:59.130" v="56" actId="1076"/>
          <ac:spMkLst>
            <pc:docMk/>
            <pc:sldMk cId="1572720520" sldId="279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20:18:39.566" v="183" actId="20577"/>
          <ac:spMkLst>
            <pc:docMk/>
            <pc:sldMk cId="1572720520" sldId="279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20:26:32.458" v="198" actId="20577"/>
        <pc:sldMkLst>
          <pc:docMk/>
          <pc:sldMk cId="1628839990" sldId="280"/>
        </pc:sldMkLst>
        <pc:spChg chg="mod">
          <ac:chgData name="SARABIA, Luke" userId="b53190ed-24df-43d8-8259-d6bcf9511910" providerId="ADAL" clId="{0BA817D9-8DD8-4EF3-886B-D8C4D61EFF77}" dt="2021-11-18T16:25:01.410" v="57" actId="1076"/>
          <ac:spMkLst>
            <pc:docMk/>
            <pc:sldMk cId="1628839990" sldId="280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20:26:32.458" v="198" actId="20577"/>
          <ac:spMkLst>
            <pc:docMk/>
            <pc:sldMk cId="1628839990" sldId="280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20:29:46.698" v="208" actId="27636"/>
        <pc:sldMkLst>
          <pc:docMk/>
          <pc:sldMk cId="1639293355" sldId="281"/>
        </pc:sldMkLst>
        <pc:spChg chg="mod">
          <ac:chgData name="SARABIA, Luke" userId="b53190ed-24df-43d8-8259-d6bcf9511910" providerId="ADAL" clId="{0BA817D9-8DD8-4EF3-886B-D8C4D61EFF77}" dt="2021-11-18T16:25:04.382" v="58" actId="1076"/>
          <ac:spMkLst>
            <pc:docMk/>
            <pc:sldMk cId="1639293355" sldId="281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20:29:46.698" v="208" actId="27636"/>
          <ac:spMkLst>
            <pc:docMk/>
            <pc:sldMk cId="1639293355" sldId="281"/>
            <ac:spMk id="3" creationId="{00000000-0000-0000-0000-000000000000}"/>
          </ac:spMkLst>
        </pc:spChg>
      </pc:sldChg>
      <pc:sldChg chg="modSp del mod">
        <pc:chgData name="SARABIA, Luke" userId="b53190ed-24df-43d8-8259-d6bcf9511910" providerId="ADAL" clId="{0BA817D9-8DD8-4EF3-886B-D8C4D61EFF77}" dt="2021-11-18T20:29:48.793" v="209" actId="47"/>
        <pc:sldMkLst>
          <pc:docMk/>
          <pc:sldMk cId="2246839010" sldId="282"/>
        </pc:sldMkLst>
        <pc:spChg chg="mod">
          <ac:chgData name="SARABIA, Luke" userId="b53190ed-24df-43d8-8259-d6bcf9511910" providerId="ADAL" clId="{0BA817D9-8DD8-4EF3-886B-D8C4D61EFF77}" dt="2021-11-18T16:25:08.218" v="59" actId="1076"/>
          <ac:spMkLst>
            <pc:docMk/>
            <pc:sldMk cId="2246839010" sldId="282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20:29:36.005" v="199" actId="21"/>
          <ac:spMkLst>
            <pc:docMk/>
            <pc:sldMk cId="2246839010" sldId="282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20:47:08.543" v="218" actId="20577"/>
        <pc:sldMkLst>
          <pc:docMk/>
          <pc:sldMk cId="2392357146" sldId="283"/>
        </pc:sldMkLst>
        <pc:spChg chg="mod">
          <ac:chgData name="SARABIA, Luke" userId="b53190ed-24df-43d8-8259-d6bcf9511910" providerId="ADAL" clId="{0BA817D9-8DD8-4EF3-886B-D8C4D61EFF77}" dt="2021-11-18T16:25:13.842" v="60" actId="1076"/>
          <ac:spMkLst>
            <pc:docMk/>
            <pc:sldMk cId="2392357146" sldId="283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20:47:08.543" v="218" actId="20577"/>
          <ac:spMkLst>
            <pc:docMk/>
            <pc:sldMk cId="2392357146" sldId="283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20:50:15.931" v="251" actId="27636"/>
        <pc:sldMkLst>
          <pc:docMk/>
          <pc:sldMk cId="3348006591" sldId="284"/>
        </pc:sldMkLst>
        <pc:spChg chg="mod">
          <ac:chgData name="SARABIA, Luke" userId="b53190ed-24df-43d8-8259-d6bcf9511910" providerId="ADAL" clId="{0BA817D9-8DD8-4EF3-886B-D8C4D61EFF77}" dt="2021-11-18T16:25:17.617" v="61" actId="1076"/>
          <ac:spMkLst>
            <pc:docMk/>
            <pc:sldMk cId="3348006591" sldId="284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20:50:15.931" v="251" actId="27636"/>
          <ac:spMkLst>
            <pc:docMk/>
            <pc:sldMk cId="3348006591" sldId="284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6:25:20.856" v="62" actId="1076"/>
        <pc:sldMkLst>
          <pc:docMk/>
          <pc:sldMk cId="3889080672" sldId="285"/>
        </pc:sldMkLst>
        <pc:spChg chg="mod">
          <ac:chgData name="SARABIA, Luke" userId="b53190ed-24df-43d8-8259-d6bcf9511910" providerId="ADAL" clId="{0BA817D9-8DD8-4EF3-886B-D8C4D61EFF77}" dt="2021-11-18T16:25:20.856" v="62" actId="1076"/>
          <ac:spMkLst>
            <pc:docMk/>
            <pc:sldMk cId="3889080672" sldId="285"/>
            <ac:spMk id="2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21:07:15.599" v="265" actId="27636"/>
        <pc:sldMkLst>
          <pc:docMk/>
          <pc:sldMk cId="1154154874" sldId="288"/>
        </pc:sldMkLst>
        <pc:spChg chg="mod">
          <ac:chgData name="SARABIA, Luke" userId="b53190ed-24df-43d8-8259-d6bcf9511910" providerId="ADAL" clId="{0BA817D9-8DD8-4EF3-886B-D8C4D61EFF77}" dt="2021-11-18T16:25:23.445" v="63" actId="1076"/>
          <ac:spMkLst>
            <pc:docMk/>
            <pc:sldMk cId="1154154874" sldId="288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21:07:15.599" v="265" actId="27636"/>
          <ac:spMkLst>
            <pc:docMk/>
            <pc:sldMk cId="1154154874" sldId="288"/>
            <ac:spMk id="3" creationId="{00000000-0000-0000-0000-000000000000}"/>
          </ac:spMkLst>
        </pc:spChg>
      </pc:sldChg>
      <pc:sldChg chg="modSp del mod">
        <pc:chgData name="SARABIA, Luke" userId="b53190ed-24df-43d8-8259-d6bcf9511910" providerId="ADAL" clId="{0BA817D9-8DD8-4EF3-886B-D8C4D61EFF77}" dt="2021-11-18T21:07:17.243" v="266" actId="47"/>
        <pc:sldMkLst>
          <pc:docMk/>
          <pc:sldMk cId="4009159007" sldId="289"/>
        </pc:sldMkLst>
        <pc:spChg chg="mod">
          <ac:chgData name="SARABIA, Luke" userId="b53190ed-24df-43d8-8259-d6bcf9511910" providerId="ADAL" clId="{0BA817D9-8DD8-4EF3-886B-D8C4D61EFF77}" dt="2021-11-18T16:25:26.266" v="64" actId="1076"/>
          <ac:spMkLst>
            <pc:docMk/>
            <pc:sldMk cId="4009159007" sldId="289"/>
            <ac:spMk id="2" creationId="{00000000-0000-0000-0000-000000000000}"/>
          </ac:spMkLst>
        </pc:spChg>
        <pc:spChg chg="mod">
          <ac:chgData name="SARABIA, Luke" userId="b53190ed-24df-43d8-8259-d6bcf9511910" providerId="ADAL" clId="{0BA817D9-8DD8-4EF3-886B-D8C4D61EFF77}" dt="2021-11-18T21:07:08.571" v="258" actId="21"/>
          <ac:spMkLst>
            <pc:docMk/>
            <pc:sldMk cId="4009159007" sldId="289"/>
            <ac:spMk id="3" creationId="{00000000-0000-0000-0000-000000000000}"/>
          </ac:spMkLst>
        </pc:spChg>
      </pc:sldChg>
      <pc:sldChg chg="modSp mod">
        <pc:chgData name="SARABIA, Luke" userId="b53190ed-24df-43d8-8259-d6bcf9511910" providerId="ADAL" clId="{0BA817D9-8DD8-4EF3-886B-D8C4D61EFF77}" dt="2021-11-18T16:25:29.519" v="65" actId="1076"/>
        <pc:sldMkLst>
          <pc:docMk/>
          <pc:sldMk cId="3706605623" sldId="291"/>
        </pc:sldMkLst>
        <pc:spChg chg="mod">
          <ac:chgData name="SARABIA, Luke" userId="b53190ed-24df-43d8-8259-d6bcf9511910" providerId="ADAL" clId="{0BA817D9-8DD8-4EF3-886B-D8C4D61EFF77}" dt="2021-11-18T16:25:29.519" v="65" actId="1076"/>
          <ac:spMkLst>
            <pc:docMk/>
            <pc:sldMk cId="3706605623" sldId="291"/>
            <ac:spMk id="2" creationId="{00000000-0000-0000-0000-000000000000}"/>
          </ac:spMkLst>
        </pc:spChg>
      </pc:sldChg>
    </pc:docChg>
  </pc:docChgLst>
  <pc:docChgLst>
    <pc:chgData name="SARABIA, Luke" userId="b53190ed-24df-43d8-8259-d6bcf9511910" providerId="ADAL" clId="{92806882-DECD-464A-9838-EA90BE9BC769}"/>
    <pc:docChg chg="modSld">
      <pc:chgData name="SARABIA, Luke" userId="b53190ed-24df-43d8-8259-d6bcf9511910" providerId="ADAL" clId="{92806882-DECD-464A-9838-EA90BE9BC769}" dt="2021-12-21T18:58:32.296" v="3" actId="20577"/>
      <pc:docMkLst>
        <pc:docMk/>
      </pc:docMkLst>
      <pc:sldChg chg="modSp mod">
        <pc:chgData name="SARABIA, Luke" userId="b53190ed-24df-43d8-8259-d6bcf9511910" providerId="ADAL" clId="{92806882-DECD-464A-9838-EA90BE9BC769}" dt="2021-12-21T18:58:32.296" v="3" actId="20577"/>
        <pc:sldMkLst>
          <pc:docMk/>
          <pc:sldMk cId="3020506136" sldId="256"/>
        </pc:sldMkLst>
        <pc:spChg chg="mod">
          <ac:chgData name="SARABIA, Luke" userId="b53190ed-24df-43d8-8259-d6bcf9511910" providerId="ADAL" clId="{92806882-DECD-464A-9838-EA90BE9BC769}" dt="2021-12-21T18:58:32.296" v="3" actId="20577"/>
          <ac:spMkLst>
            <pc:docMk/>
            <pc:sldMk cId="3020506136" sldId="256"/>
            <ac:spMk id="2" creationId="{8B38CF9A-C819-45C6-845C-6444DF8393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439807"/>
            <a:ext cx="8488017" cy="424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27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356691"/>
            <a:ext cx="3578088" cy="3212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864394"/>
            <a:ext cx="8488362" cy="3583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27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20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6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1BE03C9-170C-47D1-AC3B-09CD36321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" y="2094"/>
            <a:ext cx="9143384" cy="5143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9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5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" y="2094"/>
            <a:ext cx="9143384" cy="51436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1" y="4817796"/>
            <a:ext cx="38982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26008" y="4954305"/>
            <a:ext cx="1417376" cy="2077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75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2021 Oxford University Press</a:t>
            </a:r>
          </a:p>
        </p:txBody>
      </p:sp>
      <p:sp>
        <p:nvSpPr>
          <p:cNvPr id="4" name="MSIPCMContentMarking" descr="{&quot;HashCode&quot;:-1542678785,&quot;Placement&quot;:&quot;Footer&quot;,&quot;Top&quot;:382.997253,&quot;Left&quot;:0.0,&quot;SlideWidth&quot;:720,&quot;SlideHeight&quot;:405}"/>
          <p:cNvSpPr txBox="1"/>
          <p:nvPr userDrawn="1"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  <p:extLst>
      <p:ext uri="{BB962C8B-B14F-4D97-AF65-F5344CB8AC3E}">
        <p14:creationId xmlns:p14="http://schemas.microsoft.com/office/powerpoint/2010/main" val="327068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685800" rtl="0" eaLnBrk="1" latinLnBrk="0" hangingPunct="1"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8610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1" y="4817796"/>
            <a:ext cx="38982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9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08" y="4954305"/>
            <a:ext cx="1417376" cy="20774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75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2021 Oxford University Press</a:t>
            </a:r>
          </a:p>
        </p:txBody>
      </p:sp>
      <p:sp>
        <p:nvSpPr>
          <p:cNvPr id="3" name="MSIPCMContentMarking" descr="{&quot;HashCode&quot;:-1542678785,&quot;Placement&quot;:&quot;Footer&quot;,&quot;Top&quot;:382.997253,&quot;Left&quot;:0.0,&quot;SlideWidth&quot;:720,&quot;SlideHeight&quot;:405}"/>
          <p:cNvSpPr txBox="1"/>
          <p:nvPr userDrawn="1"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  <p:extLst>
      <p:ext uri="{BB962C8B-B14F-4D97-AF65-F5344CB8AC3E}">
        <p14:creationId xmlns:p14="http://schemas.microsoft.com/office/powerpoint/2010/main" val="260151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13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CF9A-C819-45C6-845C-6444DF83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95" y="1857651"/>
            <a:ext cx="8488017" cy="714099"/>
          </a:xfrm>
        </p:spPr>
        <p:txBody>
          <a:bodyPr>
            <a:noAutofit/>
          </a:bodyPr>
          <a:lstStyle/>
          <a:p>
            <a:r>
              <a:rPr lang="en-US" sz="5200" b="0" i="0"/>
              <a:t>Chapter 1</a:t>
            </a:r>
            <a:endParaRPr lang="en-US" sz="5200" b="0" i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A85F3-9548-4BD0-9534-B54A742728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7990" y="2730500"/>
            <a:ext cx="8566226" cy="8792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Introduction to Diversity in Canada’s Families: </a:t>
            </a:r>
          </a:p>
          <a:p>
            <a:r>
              <a:rPr lang="en-US" sz="2200" dirty="0">
                <a:solidFill>
                  <a:schemeClr val="tx1"/>
                </a:solidFill>
              </a:rPr>
              <a:t>Variations in Forms, Definitions, and Theories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0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Contemporary Canadian Family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Students to pay attention to legal, political, social and economic changes</a:t>
            </a:r>
          </a:p>
          <a:p>
            <a:r>
              <a:rPr lang="en-US" sz="2200" dirty="0"/>
              <a:t>Studying Canadian families requires understanding of the Canadian economy, policy shifts, health care and longevity, the internet, poverty, immigration, conflict, violence, taxation, legal changes, human rights issues, family theories, etc.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265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Theoretical and Methodological Approaches to Studying Families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Theories are not constant but do change</a:t>
            </a:r>
          </a:p>
          <a:p>
            <a:r>
              <a:rPr lang="en-US" sz="2200" dirty="0"/>
              <a:t>Theory and research have symbiotic relationship</a:t>
            </a:r>
          </a:p>
          <a:p>
            <a:r>
              <a:rPr lang="en-US" sz="2200" dirty="0"/>
              <a:t>Theories and methods can vary</a:t>
            </a:r>
          </a:p>
          <a:p>
            <a:r>
              <a:rPr lang="en-US" sz="2200" dirty="0"/>
              <a:t>Theories provide a lens through which we see the social world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281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Theoretical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Functionalism</a:t>
            </a:r>
          </a:p>
          <a:p>
            <a:r>
              <a:rPr lang="en-US" dirty="0"/>
              <a:t>Marxism</a:t>
            </a:r>
          </a:p>
          <a:p>
            <a:r>
              <a:rPr lang="en-US" dirty="0"/>
              <a:t>Symbolic Interactionism</a:t>
            </a:r>
          </a:p>
          <a:p>
            <a:r>
              <a:rPr lang="en-US" dirty="0"/>
              <a:t>Exchange Theory</a:t>
            </a:r>
          </a:p>
          <a:p>
            <a:r>
              <a:rPr lang="en-US" dirty="0"/>
              <a:t>Family Systems Theory</a:t>
            </a:r>
          </a:p>
          <a:p>
            <a:r>
              <a:rPr lang="en-US" dirty="0"/>
              <a:t>Developmental Theories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098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Functionalism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0044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Assumes that society is like a living organism or body made up of interrelated parts working for the good of the whole</a:t>
            </a:r>
          </a:p>
          <a:p>
            <a:pPr marL="300038" lvl="1" indent="0">
              <a:buNone/>
            </a:pPr>
            <a:r>
              <a:rPr lang="en-US" dirty="0"/>
              <a:t>- Families are institutions that serve specific functions in society</a:t>
            </a:r>
          </a:p>
          <a:p>
            <a:r>
              <a:rPr lang="en-US" dirty="0"/>
              <a:t>Family members fulfil prescribed roles for the good of society as a whole</a:t>
            </a:r>
          </a:p>
          <a:p>
            <a:pPr marL="300038" lvl="1" indent="0">
              <a:buNone/>
            </a:pPr>
            <a:r>
              <a:rPr lang="en-US" dirty="0"/>
              <a:t>- Murdock’s work exemplifies this approach</a:t>
            </a:r>
          </a:p>
          <a:p>
            <a:r>
              <a:rPr lang="en-US" dirty="0"/>
              <a:t>Stability and order is the goal, so change especially radical change is not desirable</a:t>
            </a:r>
          </a:p>
          <a:p>
            <a:r>
              <a:rPr lang="en-US" dirty="0"/>
              <a:t>Functions of the family: Instrumental and expressive (Talcott Parsons)</a:t>
            </a:r>
          </a:p>
          <a:p>
            <a:r>
              <a:rPr lang="en-US" dirty="0"/>
              <a:t>Likely focus of functionalism researchers:</a:t>
            </a:r>
          </a:p>
          <a:p>
            <a:pPr marL="300038" lvl="1" indent="0">
              <a:buNone/>
            </a:pPr>
            <a:r>
              <a:rPr lang="en-US" dirty="0"/>
              <a:t>- cultural universals and family dominant forms</a:t>
            </a:r>
          </a:p>
          <a:p>
            <a:pPr marL="300038" lvl="1" indent="0">
              <a:buNone/>
            </a:pPr>
            <a:r>
              <a:rPr lang="en-US" dirty="0"/>
              <a:t>- dislike rapid social change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991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Marxism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004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Promoted by Karl Marx and Friedrich Engels in the Origin of the Family, Private Property and the State (1972 [1884])</a:t>
            </a:r>
          </a:p>
          <a:p>
            <a:r>
              <a:rPr lang="en-US" dirty="0"/>
              <a:t>Assumes that distinct phases in human history shape, alter, and constrain human relations</a:t>
            </a:r>
          </a:p>
          <a:p>
            <a:r>
              <a:rPr lang="en-US" dirty="0"/>
              <a:t>Mode of production affects organization of social life and experience of family relations including exploitation and inequality</a:t>
            </a:r>
          </a:p>
          <a:p>
            <a:r>
              <a:rPr lang="en-US" dirty="0"/>
              <a:t>Social change seeing as normal and desirable</a:t>
            </a:r>
          </a:p>
          <a:p>
            <a:r>
              <a:rPr lang="en-US" dirty="0"/>
              <a:t>Goal of Marxist researchers—</a:t>
            </a:r>
          </a:p>
          <a:p>
            <a:pPr marL="300038" lvl="1" indent="0">
              <a:buNone/>
            </a:pPr>
            <a:r>
              <a:rPr lang="en-US" dirty="0"/>
              <a:t>- identify power relations within the family</a:t>
            </a:r>
          </a:p>
          <a:p>
            <a:pPr marL="300038" lvl="1" indent="0">
              <a:buNone/>
            </a:pPr>
            <a:r>
              <a:rPr lang="en-US" dirty="0"/>
              <a:t>- link power relations in the family to broader economic relations in society</a:t>
            </a:r>
          </a:p>
        </p:txBody>
      </p:sp>
    </p:spTree>
    <p:extLst>
      <p:ext uri="{BB962C8B-B14F-4D97-AF65-F5344CB8AC3E}">
        <p14:creationId xmlns:p14="http://schemas.microsoft.com/office/powerpoint/2010/main" val="428044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Symbolic Interactionism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George Herbert Mead—a proponent</a:t>
            </a:r>
          </a:p>
          <a:p>
            <a:r>
              <a:rPr lang="en-US" dirty="0"/>
              <a:t>Assumes that individuals construct meaning through daily interactions with others (e.g. in the family)</a:t>
            </a:r>
          </a:p>
          <a:p>
            <a:r>
              <a:rPr lang="en-US" dirty="0"/>
              <a:t>Sees society as an extension of the family</a:t>
            </a:r>
          </a:p>
          <a:p>
            <a:r>
              <a:rPr lang="en-US" dirty="0"/>
              <a:t>Individuals and small group (family) interactions shape the experience of society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720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Symbolic Interactionism,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of symbolic interactionist researchers—</a:t>
            </a:r>
          </a:p>
          <a:p>
            <a:r>
              <a:rPr lang="en-US" dirty="0"/>
              <a:t>Observe  how interactions within families help shape larger organizations like the state</a:t>
            </a:r>
          </a:p>
          <a:p>
            <a:r>
              <a:rPr lang="en-US" dirty="0"/>
              <a:t>Understand the meanings family members create and attach to symbols through in-depth qualitative interviews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69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Exchange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George </a:t>
            </a:r>
            <a:r>
              <a:rPr lang="en-US" sz="2200" dirty="0" err="1"/>
              <a:t>Homans</a:t>
            </a:r>
            <a:r>
              <a:rPr lang="en-US" sz="2200" dirty="0"/>
              <a:t> &amp; Peter </a:t>
            </a:r>
            <a:r>
              <a:rPr lang="en-US" sz="2200" dirty="0" err="1"/>
              <a:t>Blau</a:t>
            </a:r>
            <a:r>
              <a:rPr lang="en-US" sz="2200" dirty="0"/>
              <a:t>—key proponents</a:t>
            </a:r>
          </a:p>
          <a:p>
            <a:r>
              <a:rPr lang="en-US" sz="2200" dirty="0"/>
              <a:t>Seeks to  explain  the  development,  maintenance, and decay of “exchange relationship”</a:t>
            </a:r>
          </a:p>
          <a:p>
            <a:r>
              <a:rPr lang="en-US" sz="2200" dirty="0"/>
              <a:t>Assumes that relationships (even marital relationships) are governed by “exchange”</a:t>
            </a:r>
          </a:p>
          <a:p>
            <a:r>
              <a:rPr lang="en-US" sz="2200" dirty="0"/>
              <a:t>Rewards and costs are weighed and balanced within conjugal relationship for it to be sustained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668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Exchange Theory,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/>
              <a:t>Each party in a relationship  brings something of value (resources) for it to be sustained</a:t>
            </a:r>
          </a:p>
          <a:p>
            <a:r>
              <a:rPr lang="en-US" sz="2200" dirty="0"/>
              <a:t>A relationship suffers when one partner is not satisfied with the balance of costs and benefits</a:t>
            </a:r>
          </a:p>
          <a:p>
            <a:r>
              <a:rPr lang="en-US" sz="2200" dirty="0"/>
              <a:t>Focus of researchers using exchange theory—</a:t>
            </a:r>
          </a:p>
          <a:p>
            <a:pPr lvl="1"/>
            <a:r>
              <a:rPr lang="en-US" sz="1900" dirty="0"/>
              <a:t>To understand the contributions of family members that help sustain family life</a:t>
            </a:r>
          </a:p>
          <a:p>
            <a:pPr lvl="1"/>
            <a:r>
              <a:rPr lang="en-US" sz="1900" dirty="0"/>
              <a:t>To look at how distribution of resources can lead to inequality and power differential in a marriage</a:t>
            </a:r>
          </a:p>
          <a:p>
            <a:r>
              <a:rPr lang="en-US" sz="2200" dirty="0"/>
              <a:t>Criticism—it overlooks the broader social contexts that shape, constrain, and alter family life</a:t>
            </a:r>
          </a:p>
          <a:p>
            <a:endParaRPr lang="en-US" sz="2000" dirty="0"/>
          </a:p>
          <a:p>
            <a:endParaRPr lang="en-US" sz="2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159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Family Systems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 that a family is a relatively closed system of social interactions, or a site of interacting personalities</a:t>
            </a:r>
          </a:p>
          <a:p>
            <a:r>
              <a:rPr lang="en-US" dirty="0"/>
              <a:t>Believes that an individual’s problems and </a:t>
            </a:r>
            <a:r>
              <a:rPr lang="en-US" dirty="0" err="1"/>
              <a:t>behaviour</a:t>
            </a:r>
            <a:r>
              <a:rPr lang="en-US" dirty="0"/>
              <a:t> are best understood in the context of families</a:t>
            </a:r>
          </a:p>
          <a:p>
            <a:r>
              <a:rPr lang="en-US" dirty="0"/>
              <a:t>Family seen as a natural social system with  its  own  rules,  roles,  communication  patterns, and power structure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217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To see that definitions of family have changed over time, and continue to evolve</a:t>
            </a:r>
          </a:p>
          <a:p>
            <a:pPr lvl="0"/>
            <a:r>
              <a:rPr lang="en-US" dirty="0"/>
              <a:t>To gain an understanding of some changing Canadian demographic trends</a:t>
            </a:r>
          </a:p>
          <a:p>
            <a:pPr lvl="0"/>
            <a:r>
              <a:rPr lang="en-US" dirty="0"/>
              <a:t>To discover that Canadian families have taken, and continue to take, diverse forms</a:t>
            </a:r>
          </a:p>
          <a:p>
            <a:pPr lvl="0"/>
            <a:r>
              <a:rPr lang="en-US" dirty="0"/>
              <a:t>To recognize the implications of defining family in certain ways—restricting who has access to programs, policies, and privileges and who does not</a:t>
            </a:r>
          </a:p>
          <a:p>
            <a:pPr lvl="0"/>
            <a:r>
              <a:rPr lang="en-US" dirty="0"/>
              <a:t>To learn about some of the theories that guide our understanding of families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463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Family Systems Theory,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of researchers using family systems theory:</a:t>
            </a:r>
          </a:p>
          <a:p>
            <a:pPr lvl="1"/>
            <a:r>
              <a:rPr lang="en-US" dirty="0"/>
              <a:t>to study interactions at multiple levels, modelled like a series of circles, one inside the other</a:t>
            </a:r>
          </a:p>
          <a:p>
            <a:pPr lvl="1"/>
            <a:r>
              <a:rPr lang="en-US" dirty="0"/>
              <a:t>to understand how a person is affected by and affects relations within each environment or circle (family)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272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Developmental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Proponents: Evelyn Millis Duvall and Reuben Hill</a:t>
            </a:r>
          </a:p>
          <a:p>
            <a:r>
              <a:rPr lang="en-US" dirty="0"/>
              <a:t>Idea came from early development theorists</a:t>
            </a:r>
          </a:p>
          <a:p>
            <a:r>
              <a:rPr lang="en-US" dirty="0"/>
              <a:t>Assumes that families go through a series of eight sequential or developmental stages in the family life cycle </a:t>
            </a:r>
          </a:p>
          <a:p>
            <a:r>
              <a:rPr lang="en-US" dirty="0"/>
              <a:t>Stages include: marriage, child-bearing, preschool, school, teen, launching </a:t>
            </a:r>
            <a:r>
              <a:rPr lang="en-US" dirty="0" err="1"/>
              <a:t>centre</a:t>
            </a:r>
            <a:r>
              <a:rPr lang="en-US" dirty="0"/>
              <a:t>, middle-aged, and aging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8839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Developmental Theories,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004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Uniqueness of the theory: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its family life cycle dimension provides the basis for study of families over time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its emphasis on the developmental tasks of individual family members and of families at every stage of their development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its built-in recognition of family stress at critical periods in development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its recognition ever since 1947 of the need for services, supports, and programs for families throughout their life cycles</a:t>
            </a:r>
          </a:p>
          <a:p>
            <a:r>
              <a:rPr lang="en-US" dirty="0"/>
              <a:t>Focus of recent researchers using Developmental Theories—</a:t>
            </a:r>
          </a:p>
          <a:p>
            <a:pPr marL="857250" lvl="1" indent="-457200">
              <a:buFontTx/>
              <a:buChar char="-"/>
            </a:pPr>
            <a:r>
              <a:rPr lang="en-US" dirty="0"/>
              <a:t>to capture life-course complexity and gender-specific experiences and trajectories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9293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US" dirty="0"/>
              <a:t>Biases in Traditional Approaches/ Theorizing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Theories mainly conceptualized the family as an important but relatively isolated unit “whose internal structures resulted mainly from negotiated action of adult members”</a:t>
            </a:r>
          </a:p>
          <a:p>
            <a:r>
              <a:rPr lang="en-US" dirty="0"/>
              <a:t>Theories treated families as homogeneous, and questions about gender differences and inequalities within and across families remained unasked and unanswered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235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US" dirty="0"/>
              <a:t>Biases in Traditional Approaches/ Theorizing,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According to Margaret </a:t>
            </a:r>
            <a:r>
              <a:rPr lang="en-CA" dirty="0" err="1"/>
              <a:t>Eichler</a:t>
            </a:r>
            <a:r>
              <a:rPr lang="en-CA" dirty="0"/>
              <a:t> (1997), the following hidden assumptions and biases exist:</a:t>
            </a:r>
          </a:p>
          <a:p>
            <a:pPr marL="642938" lvl="1" indent="-342900">
              <a:buFontTx/>
              <a:buChar char="-"/>
            </a:pPr>
            <a:r>
              <a:rPr lang="en-US" i="1" dirty="0"/>
              <a:t>Monolithic bias</a:t>
            </a:r>
            <a:r>
              <a:rPr lang="en-US" dirty="0"/>
              <a:t>—emphasizing uniformity of experience and universality of functions</a:t>
            </a:r>
          </a:p>
          <a:p>
            <a:pPr marL="642938" lvl="1" indent="-342900">
              <a:buFontTx/>
              <a:buChar char="-"/>
            </a:pPr>
            <a:r>
              <a:rPr lang="en-US" i="1" dirty="0"/>
              <a:t>Conservative bias</a:t>
            </a:r>
            <a:r>
              <a:rPr lang="en-US" dirty="0"/>
              <a:t>—emphasizing only a romanticized view of the nuclear family and regarded recent changes as ephemeral</a:t>
            </a:r>
          </a:p>
          <a:p>
            <a:pPr marL="642938" lvl="1" indent="-342900">
              <a:buFontTx/>
              <a:buChar char="-"/>
            </a:pPr>
            <a:r>
              <a:rPr lang="en-US" i="1" dirty="0"/>
              <a:t>Ageist bias</a:t>
            </a:r>
            <a:r>
              <a:rPr lang="en-US" dirty="0"/>
              <a:t>—largely excluding children and the elderly in their analysis of the family</a:t>
            </a:r>
          </a:p>
          <a:p>
            <a:pPr marL="642938" lvl="1" indent="-342900">
              <a:buFontTx/>
              <a:buChar char="-"/>
            </a:pPr>
            <a:r>
              <a:rPr lang="en-US" i="1" dirty="0"/>
              <a:t>Sexist bias</a:t>
            </a:r>
            <a:r>
              <a:rPr lang="en-US" dirty="0"/>
              <a:t>—assumption that there is a “natural” division of functions between the sexes. </a:t>
            </a:r>
            <a:endParaRPr lang="en-US" i="1" dirty="0"/>
          </a:p>
          <a:p>
            <a:pPr marL="642938" lvl="1" indent="-342900">
              <a:buFontTx/>
              <a:buChar char="-"/>
            </a:pPr>
            <a:endParaRPr lang="en-US" dirty="0"/>
          </a:p>
          <a:p>
            <a:pPr marL="300038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8006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US" dirty="0"/>
              <a:t>Biases in Traditional Approaches/ Theorizing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2938" lvl="1" indent="-342900">
              <a:buFontTx/>
              <a:buChar char="-"/>
            </a:pPr>
            <a:r>
              <a:rPr lang="en-US" i="1" dirty="0"/>
              <a:t>Micro-structural bias</a:t>
            </a:r>
            <a:r>
              <a:rPr lang="en-US" dirty="0"/>
              <a:t>—a  tendency  to  treat  families  as  encapsulated  units</a:t>
            </a:r>
          </a:p>
          <a:p>
            <a:pPr marL="642938" lvl="1" indent="-342900">
              <a:buFontTx/>
              <a:buChar char="-"/>
            </a:pPr>
            <a:r>
              <a:rPr lang="en-US" i="1" dirty="0"/>
              <a:t>Racist bias</a:t>
            </a:r>
            <a:r>
              <a:rPr lang="en-US" dirty="0"/>
              <a:t>—often devalued or outright ignored families of culturally or ethnically non-dominant groups</a:t>
            </a:r>
          </a:p>
          <a:p>
            <a:pPr marL="642938" lvl="1" indent="-342900">
              <a:buFontTx/>
              <a:buChar char="-"/>
            </a:pPr>
            <a:r>
              <a:rPr lang="en-US" i="1" dirty="0"/>
              <a:t>Heterosexist  bias</a:t>
            </a:r>
            <a:r>
              <a:rPr lang="en-US" dirty="0"/>
              <a:t>—treated the heterosexual family as “natural,” denying  family  status  to  lesbian  and  gay  families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9080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US" dirty="0"/>
              <a:t>The “Big Bang”—Feminist Theories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0044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period following the 1960s seen as “the big bang” for feminist theories</a:t>
            </a:r>
          </a:p>
          <a:p>
            <a:r>
              <a:rPr lang="en-US" dirty="0"/>
              <a:t>Challenges the  apparently  gender-neutral  assumptions about family life and roles</a:t>
            </a:r>
          </a:p>
          <a:p>
            <a:r>
              <a:rPr lang="en-US" dirty="0"/>
              <a:t>Assumes that  gender relations are historical  and  socio-cultural  products, subject  to  re-construction</a:t>
            </a:r>
          </a:p>
          <a:p>
            <a:r>
              <a:rPr lang="en-US" dirty="0"/>
              <a:t>Feminists challenge myths about women’s roles and abilities, and advocate for change</a:t>
            </a:r>
          </a:p>
          <a:p>
            <a:r>
              <a:rPr lang="en-US" dirty="0"/>
              <a:t>Variations within feminism—</a:t>
            </a:r>
          </a:p>
          <a:p>
            <a:pPr marL="642938" lvl="1" indent="-342900">
              <a:buFontTx/>
              <a:buChar char="-"/>
            </a:pPr>
            <a:r>
              <a:rPr lang="en-US" dirty="0"/>
              <a:t>e.g. liberal, Marxist, radical, socialist, psychoanalytic, post-structural, post-colonial, anti-racist, etc.</a:t>
            </a:r>
          </a:p>
          <a:p>
            <a:r>
              <a:rPr lang="en-US" dirty="0"/>
              <a:t>Queer Theory added the issue of sexual orientation to feminist theories.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4154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defTabSz="914400"/>
            <a:r>
              <a:rPr lang="en-US" dirty="0">
                <a:solidFill>
                  <a:prstClr val="black"/>
                </a:solidFill>
              </a:rPr>
              <a:t>Diversity characterizes the Canadian families </a:t>
            </a:r>
          </a:p>
          <a:p>
            <a:pPr marL="342900" lvl="0" indent="-342900" defTabSz="914400"/>
            <a:r>
              <a:rPr lang="en-US" dirty="0">
                <a:solidFill>
                  <a:prstClr val="black"/>
                </a:solidFill>
              </a:rPr>
              <a:t>Definitions of the family have proliferated</a:t>
            </a:r>
          </a:p>
          <a:p>
            <a:pPr marL="342900" lvl="0" indent="-342900" defTabSz="914400"/>
            <a:r>
              <a:rPr lang="en-US" dirty="0">
                <a:solidFill>
                  <a:prstClr val="black"/>
                </a:solidFill>
              </a:rPr>
              <a:t>Current and shifting definitions reflect changing social attitudes, economic trends, laws and policies</a:t>
            </a:r>
          </a:p>
          <a:p>
            <a:pPr marL="342900" lvl="0" indent="-342900" defTabSz="914400"/>
            <a:r>
              <a:rPr lang="en-US" dirty="0">
                <a:solidFill>
                  <a:prstClr val="black"/>
                </a:solidFill>
              </a:rPr>
              <a:t>Theoretical and research changes have occurred to reflect new ways of understanding families.</a:t>
            </a:r>
            <a:endParaRPr lang="en-CA" dirty="0">
              <a:solidFill>
                <a:prstClr val="black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660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06" y="50291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Changing Trends in the Diversity of Family Forms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06" y="1246109"/>
            <a:ext cx="8229600" cy="3394472"/>
          </a:xfrm>
        </p:spPr>
        <p:txBody>
          <a:bodyPr>
            <a:normAutofit/>
          </a:bodyPr>
          <a:lstStyle/>
          <a:p>
            <a:r>
              <a:rPr lang="en-US" sz="2200" dirty="0"/>
              <a:t>Fewer households composed of a “mother, father and children” than in the past</a:t>
            </a:r>
          </a:p>
          <a:p>
            <a:r>
              <a:rPr lang="en-US" sz="2200" dirty="0"/>
              <a:t>The number of common-law couples has risen, as has the number of lone-parent families and individuals living alone</a:t>
            </a:r>
          </a:p>
          <a:p>
            <a:r>
              <a:rPr lang="en-US" sz="2200" dirty="0">
                <a:ea typeface="Times New Roman" panose="02020603050405020304" pitchFamily="18" charset="0"/>
              </a:rPr>
              <a:t>Acknowledgement of the existence of transgender families, and families with transgender members</a:t>
            </a:r>
          </a:p>
          <a:p>
            <a:r>
              <a:rPr lang="en-US" sz="2200" dirty="0" err="1">
                <a:ea typeface="Times New Roman" panose="02020603050405020304" pitchFamily="18" charset="0"/>
              </a:rPr>
              <a:t>Chih</a:t>
            </a:r>
            <a:r>
              <a:rPr lang="en-US" sz="2200" dirty="0">
                <a:ea typeface="Times New Roman" panose="02020603050405020304" pitchFamily="18" charset="0"/>
              </a:rPr>
              <a:t> et al., in the first all-ages, quantitative study documented the experience of racialized trans and non-binary people in Canada</a:t>
            </a:r>
          </a:p>
        </p:txBody>
      </p:sp>
    </p:spTree>
    <p:extLst>
      <p:ext uri="{BB962C8B-B14F-4D97-AF65-F5344CB8AC3E}">
        <p14:creationId xmlns:p14="http://schemas.microsoft.com/office/powerpoint/2010/main" val="319567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36" y="95294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Changing Trends in the Diversity of Family Forms Cont’d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673100"/>
            <a:ext cx="47371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7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1600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Changing Trends in the Diversity of Family Forms Cont’d</a:t>
            </a:r>
            <a:br>
              <a:rPr lang="en-US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500" y="774700"/>
            <a:ext cx="4381499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3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0650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Changing Trends in the Diversity of Family Forms Cont’d</a:t>
            </a:r>
            <a:br>
              <a:rPr lang="en-US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101" y="774700"/>
            <a:ext cx="56515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3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Changing Trends in the Diversity of Family Forms Cont’d</a:t>
            </a:r>
            <a:br>
              <a:rPr lang="en-US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154" y="1200150"/>
            <a:ext cx="5809691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4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63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Changing Trends in the Diversity of Family Forms, cont’d</a:t>
            </a:r>
            <a:br>
              <a:rPr lang="en-US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0" y="723900"/>
            <a:ext cx="5613400" cy="434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8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Changing Trends in the Diversity of Family Forms,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ea typeface="Times New Roman" panose="02020603050405020304" pitchFamily="18" charset="0"/>
              </a:rPr>
              <a:t>Blended families or “stepfamilies” are increasingly common</a:t>
            </a:r>
          </a:p>
          <a:p>
            <a:r>
              <a:rPr lang="en-US" sz="2200" dirty="0"/>
              <a:t>Transnational and multi-local families are recognized</a:t>
            </a:r>
          </a:p>
          <a:p>
            <a:r>
              <a:rPr lang="en-US" sz="2200" dirty="0"/>
              <a:t>Married couple, the dominant family form but declining in relation to other forms</a:t>
            </a:r>
          </a:p>
          <a:p>
            <a:r>
              <a:rPr lang="en-US" sz="2200" dirty="0"/>
              <a:t>Same sex couples recognized as families</a:t>
            </a:r>
          </a:p>
        </p:txBody>
      </p:sp>
    </p:spTree>
    <p:extLst>
      <p:ext uri="{BB962C8B-B14F-4D97-AF65-F5344CB8AC3E}">
        <p14:creationId xmlns:p14="http://schemas.microsoft.com/office/powerpoint/2010/main" val="2962124862"/>
      </p:ext>
    </p:extLst>
  </p:cSld>
  <p:clrMapOvr>
    <a:masterClrMapping/>
  </p:clrMapOvr>
</p:sld>
</file>

<file path=ppt/theme/theme1.xml><?xml version="1.0" encoding="utf-8"?>
<a:theme xmlns:a="http://schemas.openxmlformats.org/drawingml/2006/main" name="OUP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9A62E9-31B2-4077-8762-6D0F915CA6B5}" vid="{89F4FBA5-CFCD-4139-8F2D-2EA6318DA589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9A62E9-31B2-4077-8762-6D0F915CA6B5}" vid="{11307298-44E9-4931-B095-341BA347CF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OUP Template</Template>
  <TotalTime>15087</TotalTime>
  <Words>1376</Words>
  <Application>Microsoft Office PowerPoint</Application>
  <PresentationFormat>On-screen Show (16:9)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OUP_Theme</vt:lpstr>
      <vt:lpstr>Figure-Only Templates</vt:lpstr>
      <vt:lpstr>Chapter 1</vt:lpstr>
      <vt:lpstr>Learning Objectives</vt:lpstr>
      <vt:lpstr>Changing Trends in the Diversity of Family Forms</vt:lpstr>
      <vt:lpstr>Changing Trends in the Diversity of Family Forms Cont’d</vt:lpstr>
      <vt:lpstr> Changing Trends in the Diversity of Family Forms Cont’d </vt:lpstr>
      <vt:lpstr> Changing Trends in the Diversity of Family Forms Cont’d </vt:lpstr>
      <vt:lpstr> Changing Trends in the Diversity of Family Forms Cont’d </vt:lpstr>
      <vt:lpstr> Changing Trends in the Diversity of Family Forms, cont’d </vt:lpstr>
      <vt:lpstr>Changing Trends in the Diversity of Family Forms, cont’d</vt:lpstr>
      <vt:lpstr>Contemporary Canadian Family Studies</vt:lpstr>
      <vt:lpstr>Theoretical and Methodological Approaches to Studying Families</vt:lpstr>
      <vt:lpstr>Theoretical Differences</vt:lpstr>
      <vt:lpstr>Functionalism</vt:lpstr>
      <vt:lpstr>Marxism</vt:lpstr>
      <vt:lpstr>Symbolic Interactionism</vt:lpstr>
      <vt:lpstr>Symbolic Interactionism, cont’d</vt:lpstr>
      <vt:lpstr>Exchange Theory</vt:lpstr>
      <vt:lpstr>Exchange Theory, cont’d</vt:lpstr>
      <vt:lpstr>Family Systems Theory</vt:lpstr>
      <vt:lpstr>Family Systems Theory, cont’d</vt:lpstr>
      <vt:lpstr>Developmental Theories</vt:lpstr>
      <vt:lpstr>Developmental Theories, cont’d</vt:lpstr>
      <vt:lpstr>Biases in Traditional Approaches/ Theorizing</vt:lpstr>
      <vt:lpstr>Biases in Traditional Approaches/ Theorizing, cont’d</vt:lpstr>
      <vt:lpstr>Biases in Traditional Approaches/ Theorizing Cont’d</vt:lpstr>
      <vt:lpstr>The “Big Bang”—Feminist Theories</vt:lpstr>
      <vt:lpstr>Conclusion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Bede Eke</dc:creator>
  <cp:lastModifiedBy>SARABIA, Luke</cp:lastModifiedBy>
  <cp:revision>28</cp:revision>
  <dcterms:created xsi:type="dcterms:W3CDTF">2021-09-14T18:38:33Z</dcterms:created>
  <dcterms:modified xsi:type="dcterms:W3CDTF">2021-12-21T18:58:34Z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2021-07-27T13:45:43Z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e41850af-5b65-4eae-a9d1-0000f5f08959</vt:lpwstr>
  </property>
  <property fmtid="{D5CDD505-2E9C-101B-9397-08002B2CF9AE}" pid="8" name="MSIP_Label_abf2ea38-542c-4b75-bd7d-582ec36a519f_Enabled">
    <vt:lpwstr>true</vt:lpwstr>
  </property>
  <property fmtid="{D5CDD505-2E9C-101B-9397-08002B2CF9AE}" pid="9" name="MSIP_Label_abf2ea38-542c-4b75-bd7d-582ec36a519f_SetDate">
    <vt:lpwstr>2021-11-09T20:41:59Z</vt:lpwstr>
  </property>
  <property fmtid="{D5CDD505-2E9C-101B-9397-08002B2CF9AE}" pid="10" name="MSIP_Label_abf2ea38-542c-4b75-bd7d-582ec36a519f_Method">
    <vt:lpwstr>Standard</vt:lpwstr>
  </property>
  <property fmtid="{D5CDD505-2E9C-101B-9397-08002B2CF9AE}" pid="11" name="MSIP_Label_abf2ea38-542c-4b75-bd7d-582ec36a519f_Name">
    <vt:lpwstr>Protected A</vt:lpwstr>
  </property>
  <property fmtid="{D5CDD505-2E9C-101B-9397-08002B2CF9AE}" pid="12" name="MSIP_Label_abf2ea38-542c-4b75-bd7d-582ec36a519f_SiteId">
    <vt:lpwstr>2bb51c06-af9b-42c5-8bf5-3c3b7b10850b</vt:lpwstr>
  </property>
  <property fmtid="{D5CDD505-2E9C-101B-9397-08002B2CF9AE}" pid="13" name="MSIP_Label_abf2ea38-542c-4b75-bd7d-582ec36a519f_ActionId">
    <vt:lpwstr>1f8471df-281c-4769-80b3-2f1a4150c583</vt:lpwstr>
  </property>
  <property fmtid="{D5CDD505-2E9C-101B-9397-08002B2CF9AE}" pid="14" name="MSIP_Label_abf2ea38-542c-4b75-bd7d-582ec36a519f_ContentBits">
    <vt:lpwstr>2</vt:lpwstr>
  </property>
</Properties>
</file>