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28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1842" y="475673"/>
            <a:ext cx="5480314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75"/>
              </a:spcBef>
            </a:pPr>
            <a:r>
              <a:rPr spc="-5" dirty="0"/>
              <a:t>Legal </a:t>
            </a:r>
            <a:r>
              <a:rPr spc="-20" dirty="0"/>
              <a:t>Systems </a:t>
            </a:r>
            <a:r>
              <a:rPr dirty="0"/>
              <a:t>&amp;</a:t>
            </a:r>
            <a:r>
              <a:rPr spc="-5" dirty="0"/>
              <a:t> Skills</a:t>
            </a:r>
          </a:p>
          <a:p>
            <a:pPr marL="13970" marR="5080" algn="ctr">
              <a:lnSpc>
                <a:spcPct val="100000"/>
              </a:lnSpc>
              <a:spcBef>
                <a:spcPts val="670"/>
              </a:spcBef>
            </a:pP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sz="2200" i="0" spc="-25" dirty="0">
                <a:solidFill>
                  <a:srgbClr val="396497"/>
                </a:solidFill>
                <a:latin typeface="Calibri"/>
                <a:cs typeface="Calibri"/>
              </a:rPr>
              <a:t>Scott </a:t>
            </a: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Slorach,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Judith </a:t>
            </a:r>
            <a:r>
              <a:rPr sz="2200" i="0" spc="-30" dirty="0">
                <a:solidFill>
                  <a:srgbClr val="396497"/>
                </a:solidFill>
                <a:latin typeface="Calibri"/>
                <a:cs typeface="Calibri"/>
              </a:rPr>
              <a:t>Embley, </a:t>
            </a:r>
            <a:r>
              <a:rPr sz="2200" i="0" spc="-20" dirty="0">
                <a:solidFill>
                  <a:srgbClr val="396497"/>
                </a:solidFill>
                <a:latin typeface="Calibri"/>
                <a:cs typeface="Calibri"/>
              </a:rPr>
              <a:t>Peter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Goodchild  and </a:t>
            </a:r>
            <a:r>
              <a:rPr sz="2200" i="0" spc="-5" dirty="0">
                <a:solidFill>
                  <a:srgbClr val="396497"/>
                </a:solidFill>
                <a:latin typeface="Calibri"/>
                <a:cs typeface="Calibri"/>
              </a:rPr>
              <a:t>Catherine</a:t>
            </a:r>
            <a:r>
              <a:rPr sz="2200" i="0" spc="-15" dirty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Shephard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786" y="2032000"/>
            <a:ext cx="3134419" cy="408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6829" y="1417319"/>
            <a:ext cx="7772400" cy="342900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sz="3600" i="1" spc="-20" dirty="0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sz="3600" i="1" spc="-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231F20"/>
                </a:solidFill>
                <a:latin typeface="Calibri"/>
                <a:cs typeface="Calibri"/>
              </a:rPr>
              <a:t>3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Employability 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and 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Commercial</a:t>
            </a:r>
            <a:r>
              <a:rPr sz="3600" spc="-4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Awareness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i="1" spc="-10" dirty="0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sz="3600" i="1" spc="-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231F20"/>
                </a:solidFill>
                <a:latin typeface="Calibri"/>
                <a:cs typeface="Calibri"/>
              </a:rPr>
              <a:t>15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Making </a:t>
            </a: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yourself </a:t>
            </a:r>
            <a:r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more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employable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0351" y="617801"/>
            <a:ext cx="4903296" cy="49274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0111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15.1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Commercial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awareness</a:t>
            </a:r>
            <a:r>
              <a:rPr sz="14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steps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1388" y="618681"/>
            <a:ext cx="3581222" cy="4926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4358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15.2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Delegation</a:t>
            </a:r>
            <a:r>
              <a:rPr sz="14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flowchart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</Words>
  <Application>Microsoft Office PowerPoint</Application>
  <PresentationFormat>On-screen Show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Legal Systems &amp; Skills by Scott Slorach, Judith Embley, Peter Goodchild  and Catherine Shephard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Systems &amp; Skills by Scott Slorach, Judith Embley, Peter Goodchild  and Catherine Shephard</dc:title>
  <cp:lastModifiedBy>T, Senthilkumaran</cp:lastModifiedBy>
  <cp:revision>1</cp:revision>
  <dcterms:created xsi:type="dcterms:W3CDTF">2020-05-30T14:08:57Z</dcterms:created>
  <dcterms:modified xsi:type="dcterms:W3CDTF">2020-06-11T09:52:49Z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2020-05-30T00:00:00Z</vt:filetime>
  </property>
</Properties>
</file>