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8.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1.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4.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5.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6.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27.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28.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29.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30.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7" r:id="rId2"/>
    <p:sldId id="353" r:id="rId3"/>
    <p:sldId id="348" r:id="rId4"/>
    <p:sldId id="289" r:id="rId5"/>
    <p:sldId id="338" r:id="rId6"/>
    <p:sldId id="314" r:id="rId7"/>
    <p:sldId id="349" r:id="rId8"/>
    <p:sldId id="319" r:id="rId9"/>
    <p:sldId id="320" r:id="rId10"/>
    <p:sldId id="321" r:id="rId11"/>
    <p:sldId id="322" r:id="rId12"/>
    <p:sldId id="323" r:id="rId13"/>
    <p:sldId id="341" r:id="rId14"/>
    <p:sldId id="350" r:id="rId15"/>
    <p:sldId id="259" r:id="rId16"/>
    <p:sldId id="324" r:id="rId17"/>
    <p:sldId id="347" r:id="rId18"/>
    <p:sldId id="346" r:id="rId19"/>
    <p:sldId id="325" r:id="rId20"/>
    <p:sldId id="351" r:id="rId21"/>
    <p:sldId id="290" r:id="rId22"/>
    <p:sldId id="328" r:id="rId23"/>
    <p:sldId id="306" r:id="rId24"/>
    <p:sldId id="307" r:id="rId25"/>
    <p:sldId id="343" r:id="rId26"/>
    <p:sldId id="344" r:id="rId27"/>
    <p:sldId id="345" r:id="rId28"/>
    <p:sldId id="309" r:id="rId29"/>
    <p:sldId id="292" r:id="rId30"/>
    <p:sldId id="335" r:id="rId31"/>
    <p:sldId id="260" r:id="rId32"/>
    <p:sldId id="297" r:id="rId33"/>
    <p:sldId id="352"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B1F"/>
    <a:srgbClr val="FAA61A"/>
    <a:srgbClr val="F4B01A"/>
    <a:srgbClr val="FFD12A"/>
    <a:srgbClr val="42B23C"/>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p:restoredTop sz="79184"/>
  </p:normalViewPr>
  <p:slideViewPr>
    <p:cSldViewPr>
      <p:cViewPr varScale="1">
        <p:scale>
          <a:sx n="57" d="100"/>
          <a:sy n="57" d="100"/>
        </p:scale>
        <p:origin x="1800"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ata1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51.svg"/></Relationships>
</file>

<file path=ppt/diagrams/_rels/data11.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4.png"/><Relationship Id="rId7" Type="http://schemas.openxmlformats.org/officeDocument/2006/relationships/image" Target="../media/image5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svg"/></Relationships>
</file>

<file path=ppt/diagrams/_rels/data1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svg"/><Relationship Id="rId1" Type="http://schemas.openxmlformats.org/officeDocument/2006/relationships/image" Target="../media/image59.png"/><Relationship Id="rId6" Type="http://schemas.openxmlformats.org/officeDocument/2006/relationships/image" Target="../media/image64.svg"/><Relationship Id="rId5" Type="http://schemas.openxmlformats.org/officeDocument/2006/relationships/image" Target="../media/image63.png"/><Relationship Id="rId4" Type="http://schemas.openxmlformats.org/officeDocument/2006/relationships/image" Target="../media/image62.svg"/></Relationships>
</file>

<file path=ppt/diagrams/_rels/data1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svg"/><Relationship Id="rId1" Type="http://schemas.openxmlformats.org/officeDocument/2006/relationships/image" Target="../media/image65.png"/><Relationship Id="rId4" Type="http://schemas.openxmlformats.org/officeDocument/2006/relationships/image" Target="../media/image68.svg"/></Relationships>
</file>

<file path=ppt/diagrams/_rels/data2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svg"/><Relationship Id="rId1" Type="http://schemas.openxmlformats.org/officeDocument/2006/relationships/image" Target="../media/image70.png"/><Relationship Id="rId4" Type="http://schemas.openxmlformats.org/officeDocument/2006/relationships/image" Target="../media/image73.svg"/></Relationships>
</file>

<file path=ppt/diagrams/_rels/data2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svg"/><Relationship Id="rId1" Type="http://schemas.openxmlformats.org/officeDocument/2006/relationships/image" Target="../media/image75.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78.svg"/></Relationships>
</file>

<file path=ppt/diagrams/_rels/data23.xml.rels><?xml version="1.0" encoding="UTF-8" standalone="yes"?>
<Relationships xmlns="http://schemas.openxmlformats.org/package/2006/relationships"><Relationship Id="rId8" Type="http://schemas.openxmlformats.org/officeDocument/2006/relationships/image" Target="../media/image82.svg"/><Relationship Id="rId3" Type="http://schemas.openxmlformats.org/officeDocument/2006/relationships/image" Target="../media/image22.png"/><Relationship Id="rId7" Type="http://schemas.openxmlformats.org/officeDocument/2006/relationships/image" Target="../media/image81.png"/><Relationship Id="rId2" Type="http://schemas.openxmlformats.org/officeDocument/2006/relationships/image" Target="../media/image55.svg"/><Relationship Id="rId1" Type="http://schemas.openxmlformats.org/officeDocument/2006/relationships/image" Target="../media/image54.png"/><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23.svg"/></Relationships>
</file>

<file path=ppt/diagrams/_rels/data2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svg"/><Relationship Id="rId1" Type="http://schemas.openxmlformats.org/officeDocument/2006/relationships/image" Target="../media/image83.png"/><Relationship Id="rId6" Type="http://schemas.openxmlformats.org/officeDocument/2006/relationships/image" Target="../media/image88.svg"/><Relationship Id="rId5" Type="http://schemas.openxmlformats.org/officeDocument/2006/relationships/image" Target="../media/image87.png"/><Relationship Id="rId4" Type="http://schemas.openxmlformats.org/officeDocument/2006/relationships/image" Target="../media/image86.svg"/></Relationships>
</file>

<file path=ppt/diagrams/_rels/data2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svg"/><Relationship Id="rId1" Type="http://schemas.openxmlformats.org/officeDocument/2006/relationships/image" Target="../media/image89.png"/><Relationship Id="rId4" Type="http://schemas.openxmlformats.org/officeDocument/2006/relationships/image" Target="../media/image92.svg"/></Relationships>
</file>

<file path=ppt/diagrams/_rels/data29.xml.rels><?xml version="1.0" encoding="UTF-8" standalone="yes"?>
<Relationships xmlns="http://schemas.openxmlformats.org/package/2006/relationships"><Relationship Id="rId8" Type="http://schemas.openxmlformats.org/officeDocument/2006/relationships/image" Target="../media/image100.svg"/><Relationship Id="rId3" Type="http://schemas.openxmlformats.org/officeDocument/2006/relationships/image" Target="../media/image95.png"/><Relationship Id="rId7" Type="http://schemas.openxmlformats.org/officeDocument/2006/relationships/image" Target="../media/image99.png"/><Relationship Id="rId12" Type="http://schemas.openxmlformats.org/officeDocument/2006/relationships/image" Target="../media/image102.svg"/><Relationship Id="rId2" Type="http://schemas.openxmlformats.org/officeDocument/2006/relationships/image" Target="../media/image94.svg"/><Relationship Id="rId1" Type="http://schemas.openxmlformats.org/officeDocument/2006/relationships/image" Target="../media/image93.png"/><Relationship Id="rId6" Type="http://schemas.openxmlformats.org/officeDocument/2006/relationships/image" Target="../media/image98.svg"/><Relationship Id="rId11" Type="http://schemas.openxmlformats.org/officeDocument/2006/relationships/image" Target="../media/image101.png"/><Relationship Id="rId5" Type="http://schemas.openxmlformats.org/officeDocument/2006/relationships/image" Target="../media/image97.png"/><Relationship Id="rId10" Type="http://schemas.openxmlformats.org/officeDocument/2006/relationships/image" Target="../media/image49.svg"/><Relationship Id="rId4" Type="http://schemas.openxmlformats.org/officeDocument/2006/relationships/image" Target="../media/image96.svg"/><Relationship Id="rId9" Type="http://schemas.openxmlformats.org/officeDocument/2006/relationships/image" Target="../media/image48.png"/></Relationships>
</file>

<file path=ppt/diagrams/_rels/data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5.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_rels/data6.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ata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ata9.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42.png"/><Relationship Id="rId7" Type="http://schemas.openxmlformats.org/officeDocument/2006/relationships/image" Target="../media/image34.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5.svg"/><Relationship Id="rId5" Type="http://schemas.openxmlformats.org/officeDocument/2006/relationships/image" Target="../media/image44.png"/><Relationship Id="rId10" Type="http://schemas.openxmlformats.org/officeDocument/2006/relationships/image" Target="../media/image47.svg"/><Relationship Id="rId4" Type="http://schemas.openxmlformats.org/officeDocument/2006/relationships/image" Target="../media/image43.svg"/><Relationship Id="rId9" Type="http://schemas.openxmlformats.org/officeDocument/2006/relationships/image" Target="../media/image46.pn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51.svg"/></Relationships>
</file>

<file path=ppt/diagrams/_rels/drawing11.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4.png"/><Relationship Id="rId7" Type="http://schemas.openxmlformats.org/officeDocument/2006/relationships/image" Target="../media/image5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svg"/></Relationships>
</file>

<file path=ppt/diagrams/_rels/drawing1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svg"/><Relationship Id="rId1" Type="http://schemas.openxmlformats.org/officeDocument/2006/relationships/image" Target="../media/image59.png"/><Relationship Id="rId6" Type="http://schemas.openxmlformats.org/officeDocument/2006/relationships/image" Target="../media/image64.svg"/><Relationship Id="rId5" Type="http://schemas.openxmlformats.org/officeDocument/2006/relationships/image" Target="../media/image63.png"/><Relationship Id="rId4" Type="http://schemas.openxmlformats.org/officeDocument/2006/relationships/image" Target="../media/image62.svg"/></Relationships>
</file>

<file path=ppt/diagrams/_rels/drawing1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svg"/><Relationship Id="rId1" Type="http://schemas.openxmlformats.org/officeDocument/2006/relationships/image" Target="../media/image65.png"/><Relationship Id="rId4" Type="http://schemas.openxmlformats.org/officeDocument/2006/relationships/image" Target="../media/image68.svg"/></Relationships>
</file>

<file path=ppt/diagrams/_rels/drawing2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svg"/><Relationship Id="rId1" Type="http://schemas.openxmlformats.org/officeDocument/2006/relationships/image" Target="../media/image70.png"/><Relationship Id="rId4" Type="http://schemas.openxmlformats.org/officeDocument/2006/relationships/image" Target="../media/image73.svg"/></Relationships>
</file>

<file path=ppt/diagrams/_rels/drawing2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svg"/><Relationship Id="rId1" Type="http://schemas.openxmlformats.org/officeDocument/2006/relationships/image" Target="../media/image75.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78.svg"/></Relationships>
</file>

<file path=ppt/diagrams/_rels/drawing23.xml.rels><?xml version="1.0" encoding="UTF-8" standalone="yes"?>
<Relationships xmlns="http://schemas.openxmlformats.org/package/2006/relationships"><Relationship Id="rId8" Type="http://schemas.openxmlformats.org/officeDocument/2006/relationships/image" Target="../media/image82.svg"/><Relationship Id="rId3" Type="http://schemas.openxmlformats.org/officeDocument/2006/relationships/image" Target="../media/image22.png"/><Relationship Id="rId7" Type="http://schemas.openxmlformats.org/officeDocument/2006/relationships/image" Target="../media/image81.png"/><Relationship Id="rId2" Type="http://schemas.openxmlformats.org/officeDocument/2006/relationships/image" Target="../media/image55.svg"/><Relationship Id="rId1" Type="http://schemas.openxmlformats.org/officeDocument/2006/relationships/image" Target="../media/image54.png"/><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23.svg"/></Relationships>
</file>

<file path=ppt/diagrams/_rels/drawing2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svg"/><Relationship Id="rId1" Type="http://schemas.openxmlformats.org/officeDocument/2006/relationships/image" Target="../media/image83.png"/><Relationship Id="rId6" Type="http://schemas.openxmlformats.org/officeDocument/2006/relationships/image" Target="../media/image88.svg"/><Relationship Id="rId5" Type="http://schemas.openxmlformats.org/officeDocument/2006/relationships/image" Target="../media/image87.png"/><Relationship Id="rId4" Type="http://schemas.openxmlformats.org/officeDocument/2006/relationships/image" Target="../media/image86.svg"/></Relationships>
</file>

<file path=ppt/diagrams/_rels/drawing2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svg"/><Relationship Id="rId1" Type="http://schemas.openxmlformats.org/officeDocument/2006/relationships/image" Target="../media/image89.png"/><Relationship Id="rId4" Type="http://schemas.openxmlformats.org/officeDocument/2006/relationships/image" Target="../media/image92.svg"/></Relationships>
</file>

<file path=ppt/diagrams/_rels/drawing29.xml.rels><?xml version="1.0" encoding="UTF-8" standalone="yes"?>
<Relationships xmlns="http://schemas.openxmlformats.org/package/2006/relationships"><Relationship Id="rId8" Type="http://schemas.openxmlformats.org/officeDocument/2006/relationships/image" Target="../media/image100.svg"/><Relationship Id="rId3" Type="http://schemas.openxmlformats.org/officeDocument/2006/relationships/image" Target="../media/image95.png"/><Relationship Id="rId7" Type="http://schemas.openxmlformats.org/officeDocument/2006/relationships/image" Target="../media/image99.png"/><Relationship Id="rId12" Type="http://schemas.openxmlformats.org/officeDocument/2006/relationships/image" Target="../media/image102.svg"/><Relationship Id="rId2" Type="http://schemas.openxmlformats.org/officeDocument/2006/relationships/image" Target="../media/image94.svg"/><Relationship Id="rId1" Type="http://schemas.openxmlformats.org/officeDocument/2006/relationships/image" Target="../media/image93.png"/><Relationship Id="rId6" Type="http://schemas.openxmlformats.org/officeDocument/2006/relationships/image" Target="../media/image98.svg"/><Relationship Id="rId11" Type="http://schemas.openxmlformats.org/officeDocument/2006/relationships/image" Target="../media/image101.png"/><Relationship Id="rId5" Type="http://schemas.openxmlformats.org/officeDocument/2006/relationships/image" Target="../media/image97.png"/><Relationship Id="rId10" Type="http://schemas.openxmlformats.org/officeDocument/2006/relationships/image" Target="../media/image49.svg"/><Relationship Id="rId4" Type="http://schemas.openxmlformats.org/officeDocument/2006/relationships/image" Target="../media/image96.svg"/><Relationship Id="rId9" Type="http://schemas.openxmlformats.org/officeDocument/2006/relationships/image" Target="../media/image48.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_rels/drawing6.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rawing9.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42.png"/><Relationship Id="rId7" Type="http://schemas.openxmlformats.org/officeDocument/2006/relationships/image" Target="../media/image34.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5.svg"/><Relationship Id="rId5" Type="http://schemas.openxmlformats.org/officeDocument/2006/relationships/image" Target="../media/image44.png"/><Relationship Id="rId10" Type="http://schemas.openxmlformats.org/officeDocument/2006/relationships/image" Target="../media/image47.svg"/><Relationship Id="rId4" Type="http://schemas.openxmlformats.org/officeDocument/2006/relationships/image" Target="../media/image43.svg"/><Relationship Id="rId9" Type="http://schemas.openxmlformats.org/officeDocument/2006/relationships/image" Target="../media/image46.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01F2F4-0941-4905-AEC1-6268BB7C3AFF}" type="doc">
      <dgm:prSet loTypeId="urn:microsoft.com/office/officeart/2018/5/layout/IconLeafLabelList" loCatId="icon" qsTypeId="urn:microsoft.com/office/officeart/2005/8/quickstyle/simple1" qsCatId="simple" csTypeId="urn:microsoft.com/office/officeart/2005/8/colors/accent3_2" csCatId="accent3" phldr="1"/>
      <dgm:spPr/>
      <dgm:t>
        <a:bodyPr/>
        <a:lstStyle/>
        <a:p>
          <a:endParaRPr lang="en-US"/>
        </a:p>
      </dgm:t>
    </dgm:pt>
    <dgm:pt modelId="{52ACE818-892B-4508-B20C-EB42824398DD}">
      <dgm:prSet/>
      <dgm:spPr/>
      <dgm:t>
        <a:bodyPr/>
        <a:lstStyle/>
        <a:p>
          <a:pPr>
            <a:defRPr cap="all"/>
          </a:pPr>
          <a:r>
            <a:rPr lang="en-US"/>
            <a:t>Collaboration/teamwork skills</a:t>
          </a:r>
        </a:p>
      </dgm:t>
    </dgm:pt>
    <dgm:pt modelId="{0DFBE80B-1FBC-4E76-BC83-AB72CA4284AA}" type="parTrans" cxnId="{907436D2-3FCD-46C9-A636-84F3346F82B8}">
      <dgm:prSet/>
      <dgm:spPr/>
      <dgm:t>
        <a:bodyPr/>
        <a:lstStyle/>
        <a:p>
          <a:endParaRPr lang="en-US"/>
        </a:p>
      </dgm:t>
    </dgm:pt>
    <dgm:pt modelId="{8F0BD9BE-C103-4BD1-9C3C-6009FEC1D1DC}" type="sibTrans" cxnId="{907436D2-3FCD-46C9-A636-84F3346F82B8}">
      <dgm:prSet/>
      <dgm:spPr/>
      <dgm:t>
        <a:bodyPr/>
        <a:lstStyle/>
        <a:p>
          <a:endParaRPr lang="en-US"/>
        </a:p>
      </dgm:t>
    </dgm:pt>
    <dgm:pt modelId="{DE8A41ED-4208-41B7-AFEF-7FF8796BB38D}">
      <dgm:prSet/>
      <dgm:spPr/>
      <dgm:t>
        <a:bodyPr/>
        <a:lstStyle/>
        <a:p>
          <a:pPr>
            <a:defRPr cap="all"/>
          </a:pPr>
          <a:r>
            <a:rPr lang="en-US"/>
            <a:t>Communication skills</a:t>
          </a:r>
        </a:p>
      </dgm:t>
    </dgm:pt>
    <dgm:pt modelId="{3C19B30E-CCA5-4E38-B556-5D03C48AA3FB}" type="parTrans" cxnId="{3715A539-AB65-498E-A708-9D8A0B4EE080}">
      <dgm:prSet/>
      <dgm:spPr/>
      <dgm:t>
        <a:bodyPr/>
        <a:lstStyle/>
        <a:p>
          <a:endParaRPr lang="en-US"/>
        </a:p>
      </dgm:t>
    </dgm:pt>
    <dgm:pt modelId="{A5BE5352-35A2-47FC-ADC1-AB3586342973}" type="sibTrans" cxnId="{3715A539-AB65-498E-A708-9D8A0B4EE080}">
      <dgm:prSet/>
      <dgm:spPr/>
      <dgm:t>
        <a:bodyPr/>
        <a:lstStyle/>
        <a:p>
          <a:endParaRPr lang="en-US"/>
        </a:p>
      </dgm:t>
    </dgm:pt>
    <dgm:pt modelId="{C61B7428-5126-42DE-AC09-3F5DCDE7BAEF}">
      <dgm:prSet/>
      <dgm:spPr/>
      <dgm:t>
        <a:bodyPr/>
        <a:lstStyle/>
        <a:p>
          <a:pPr>
            <a:defRPr cap="all"/>
          </a:pPr>
          <a:r>
            <a:rPr lang="en-US"/>
            <a:t>Problem-solving skills</a:t>
          </a:r>
        </a:p>
      </dgm:t>
    </dgm:pt>
    <dgm:pt modelId="{CE09221B-8F1E-4F09-B99E-A739D75687D2}" type="parTrans" cxnId="{BC3A2F4D-2E2F-46F4-8BC7-48DFF1A066DF}">
      <dgm:prSet/>
      <dgm:spPr/>
      <dgm:t>
        <a:bodyPr/>
        <a:lstStyle/>
        <a:p>
          <a:endParaRPr lang="en-US"/>
        </a:p>
      </dgm:t>
    </dgm:pt>
    <dgm:pt modelId="{8CAC5C51-90F6-45C4-B7BA-BE8AD8476152}" type="sibTrans" cxnId="{BC3A2F4D-2E2F-46F4-8BC7-48DFF1A066DF}">
      <dgm:prSet/>
      <dgm:spPr/>
      <dgm:t>
        <a:bodyPr/>
        <a:lstStyle/>
        <a:p>
          <a:endParaRPr lang="en-US"/>
        </a:p>
      </dgm:t>
    </dgm:pt>
    <dgm:pt modelId="{CF17C522-B09A-4144-8F51-F91F40FC2B78}">
      <dgm:prSet/>
      <dgm:spPr/>
      <dgm:t>
        <a:bodyPr/>
        <a:lstStyle/>
        <a:p>
          <a:pPr>
            <a:defRPr cap="all"/>
          </a:pPr>
          <a:r>
            <a:rPr lang="en-US"/>
            <a:t>Analytical capabilities</a:t>
          </a:r>
        </a:p>
      </dgm:t>
    </dgm:pt>
    <dgm:pt modelId="{D3AB1EA8-D173-47A0-871D-08757457D29A}" type="parTrans" cxnId="{5730C36F-7C87-4DDE-80AF-81BB510082BF}">
      <dgm:prSet/>
      <dgm:spPr/>
      <dgm:t>
        <a:bodyPr/>
        <a:lstStyle/>
        <a:p>
          <a:endParaRPr lang="en-US"/>
        </a:p>
      </dgm:t>
    </dgm:pt>
    <dgm:pt modelId="{E5F31115-0144-43AA-A073-5EDA3788B6AC}" type="sibTrans" cxnId="{5730C36F-7C87-4DDE-80AF-81BB510082BF}">
      <dgm:prSet/>
      <dgm:spPr/>
      <dgm:t>
        <a:bodyPr/>
        <a:lstStyle/>
        <a:p>
          <a:endParaRPr lang="en-US"/>
        </a:p>
      </dgm:t>
    </dgm:pt>
    <dgm:pt modelId="{A2F9F15E-255C-4837-8EA7-8FC42F2D2561}">
      <dgm:prSet/>
      <dgm:spPr/>
      <dgm:t>
        <a:bodyPr/>
        <a:lstStyle/>
        <a:p>
          <a:pPr>
            <a:defRPr cap="all"/>
          </a:pPr>
          <a:r>
            <a:rPr lang="en-US"/>
            <a:t>Resiliency </a:t>
          </a:r>
        </a:p>
      </dgm:t>
    </dgm:pt>
    <dgm:pt modelId="{FD346845-6346-47DB-96C8-2BCD2F4B40F8}" type="parTrans" cxnId="{C45F8B0B-0F06-47F5-AAF3-0900DD43F1A8}">
      <dgm:prSet/>
      <dgm:spPr/>
      <dgm:t>
        <a:bodyPr/>
        <a:lstStyle/>
        <a:p>
          <a:endParaRPr lang="en-US"/>
        </a:p>
      </dgm:t>
    </dgm:pt>
    <dgm:pt modelId="{FAB3F7A8-3257-4A29-BEE6-2F998FC4D251}" type="sibTrans" cxnId="{C45F8B0B-0F06-47F5-AAF3-0900DD43F1A8}">
      <dgm:prSet/>
      <dgm:spPr/>
      <dgm:t>
        <a:bodyPr/>
        <a:lstStyle/>
        <a:p>
          <a:endParaRPr lang="en-US"/>
        </a:p>
      </dgm:t>
    </dgm:pt>
    <dgm:pt modelId="{9F4669D8-C8F4-4A5C-A20A-D5FF9A50BCDD}" type="pres">
      <dgm:prSet presAssocID="{9201F2F4-0941-4905-AEC1-6268BB7C3AFF}" presName="root" presStyleCnt="0">
        <dgm:presLayoutVars>
          <dgm:dir/>
          <dgm:resizeHandles val="exact"/>
        </dgm:presLayoutVars>
      </dgm:prSet>
      <dgm:spPr/>
    </dgm:pt>
    <dgm:pt modelId="{C44D1F1F-370C-48A1-ADAD-DEAE654A7ABD}" type="pres">
      <dgm:prSet presAssocID="{52ACE818-892B-4508-B20C-EB42824398DD}" presName="compNode" presStyleCnt="0"/>
      <dgm:spPr/>
    </dgm:pt>
    <dgm:pt modelId="{9DB8B034-878D-4F74-B155-72B87AAF38EF}" type="pres">
      <dgm:prSet presAssocID="{52ACE818-892B-4508-B20C-EB42824398DD}" presName="iconBgRect" presStyleLbl="bgShp" presStyleIdx="0" presStyleCnt="5"/>
      <dgm:spPr>
        <a:prstGeom prst="round2DiagRect">
          <a:avLst>
            <a:gd name="adj1" fmla="val 29727"/>
            <a:gd name="adj2" fmla="val 0"/>
          </a:avLst>
        </a:prstGeom>
      </dgm:spPr>
    </dgm:pt>
    <dgm:pt modelId="{E79A3545-3710-4188-ADCB-6B9235058D9E}" type="pres">
      <dgm:prSet presAssocID="{52ACE818-892B-4508-B20C-EB42824398D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20B6193C-B753-41CC-9405-F3A6F012AD2A}" type="pres">
      <dgm:prSet presAssocID="{52ACE818-892B-4508-B20C-EB42824398DD}" presName="spaceRect" presStyleCnt="0"/>
      <dgm:spPr/>
    </dgm:pt>
    <dgm:pt modelId="{A6C7ABD3-4ABB-4B97-9D28-A7247D6B1C41}" type="pres">
      <dgm:prSet presAssocID="{52ACE818-892B-4508-B20C-EB42824398DD}" presName="textRect" presStyleLbl="revTx" presStyleIdx="0" presStyleCnt="5">
        <dgm:presLayoutVars>
          <dgm:chMax val="1"/>
          <dgm:chPref val="1"/>
        </dgm:presLayoutVars>
      </dgm:prSet>
      <dgm:spPr/>
    </dgm:pt>
    <dgm:pt modelId="{74440008-36AB-411B-805F-C9C33A9689C8}" type="pres">
      <dgm:prSet presAssocID="{8F0BD9BE-C103-4BD1-9C3C-6009FEC1D1DC}" presName="sibTrans" presStyleCnt="0"/>
      <dgm:spPr/>
    </dgm:pt>
    <dgm:pt modelId="{EEB105DB-BB44-4CA7-BA3E-B262E6506753}" type="pres">
      <dgm:prSet presAssocID="{DE8A41ED-4208-41B7-AFEF-7FF8796BB38D}" presName="compNode" presStyleCnt="0"/>
      <dgm:spPr/>
    </dgm:pt>
    <dgm:pt modelId="{3A142495-DA65-4F86-A68D-5FC58C91F57B}" type="pres">
      <dgm:prSet presAssocID="{DE8A41ED-4208-41B7-AFEF-7FF8796BB38D}" presName="iconBgRect" presStyleLbl="bgShp" presStyleIdx="1" presStyleCnt="5"/>
      <dgm:spPr>
        <a:prstGeom prst="round2DiagRect">
          <a:avLst>
            <a:gd name="adj1" fmla="val 29727"/>
            <a:gd name="adj2" fmla="val 0"/>
          </a:avLst>
        </a:prstGeom>
      </dgm:spPr>
    </dgm:pt>
    <dgm:pt modelId="{D9A123BC-CEC5-4909-8887-556CAE07200F}" type="pres">
      <dgm:prSet presAssocID="{DE8A41ED-4208-41B7-AFEF-7FF8796BB38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59CB7DDD-BAB7-4C12-8250-D5B7B3792345}" type="pres">
      <dgm:prSet presAssocID="{DE8A41ED-4208-41B7-AFEF-7FF8796BB38D}" presName="spaceRect" presStyleCnt="0"/>
      <dgm:spPr/>
    </dgm:pt>
    <dgm:pt modelId="{5B04168B-CDDE-4434-B0BB-987AAA8B7C81}" type="pres">
      <dgm:prSet presAssocID="{DE8A41ED-4208-41B7-AFEF-7FF8796BB38D}" presName="textRect" presStyleLbl="revTx" presStyleIdx="1" presStyleCnt="5">
        <dgm:presLayoutVars>
          <dgm:chMax val="1"/>
          <dgm:chPref val="1"/>
        </dgm:presLayoutVars>
      </dgm:prSet>
      <dgm:spPr/>
    </dgm:pt>
    <dgm:pt modelId="{5AED635C-9D14-4B6C-B19B-BB513F7490B1}" type="pres">
      <dgm:prSet presAssocID="{A5BE5352-35A2-47FC-ADC1-AB3586342973}" presName="sibTrans" presStyleCnt="0"/>
      <dgm:spPr/>
    </dgm:pt>
    <dgm:pt modelId="{8348E4AF-20C8-4453-B542-E90E96AF6C26}" type="pres">
      <dgm:prSet presAssocID="{C61B7428-5126-42DE-AC09-3F5DCDE7BAEF}" presName="compNode" presStyleCnt="0"/>
      <dgm:spPr/>
    </dgm:pt>
    <dgm:pt modelId="{B85DD5CD-F0F9-40BC-8FED-4E10965678C2}" type="pres">
      <dgm:prSet presAssocID="{C61B7428-5126-42DE-AC09-3F5DCDE7BAEF}" presName="iconBgRect" presStyleLbl="bgShp" presStyleIdx="2" presStyleCnt="5"/>
      <dgm:spPr>
        <a:prstGeom prst="round2DiagRect">
          <a:avLst>
            <a:gd name="adj1" fmla="val 29727"/>
            <a:gd name="adj2" fmla="val 0"/>
          </a:avLst>
        </a:prstGeom>
      </dgm:spPr>
    </dgm:pt>
    <dgm:pt modelId="{C0BB4C01-5D76-4C62-A87F-E386A6B6DB02}" type="pres">
      <dgm:prSet presAssocID="{C61B7428-5126-42DE-AC09-3F5DCDE7BAE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0A84CB59-BE37-4961-A478-9DF651F3A634}" type="pres">
      <dgm:prSet presAssocID="{C61B7428-5126-42DE-AC09-3F5DCDE7BAEF}" presName="spaceRect" presStyleCnt="0"/>
      <dgm:spPr/>
    </dgm:pt>
    <dgm:pt modelId="{F95DBFB2-6374-44A7-A954-789C80E9C86C}" type="pres">
      <dgm:prSet presAssocID="{C61B7428-5126-42DE-AC09-3F5DCDE7BAEF}" presName="textRect" presStyleLbl="revTx" presStyleIdx="2" presStyleCnt="5">
        <dgm:presLayoutVars>
          <dgm:chMax val="1"/>
          <dgm:chPref val="1"/>
        </dgm:presLayoutVars>
      </dgm:prSet>
      <dgm:spPr/>
    </dgm:pt>
    <dgm:pt modelId="{200E02AD-3938-40F9-96FE-0DE343CCA45C}" type="pres">
      <dgm:prSet presAssocID="{8CAC5C51-90F6-45C4-B7BA-BE8AD8476152}" presName="sibTrans" presStyleCnt="0"/>
      <dgm:spPr/>
    </dgm:pt>
    <dgm:pt modelId="{4CD0F95E-19B9-455B-996F-8F86C585B752}" type="pres">
      <dgm:prSet presAssocID="{CF17C522-B09A-4144-8F51-F91F40FC2B78}" presName="compNode" presStyleCnt="0"/>
      <dgm:spPr/>
    </dgm:pt>
    <dgm:pt modelId="{B97C3D8C-FACC-4DAE-A51D-970BD8726E54}" type="pres">
      <dgm:prSet presAssocID="{CF17C522-B09A-4144-8F51-F91F40FC2B78}" presName="iconBgRect" presStyleLbl="bgShp" presStyleIdx="3" presStyleCnt="5"/>
      <dgm:spPr>
        <a:prstGeom prst="round2DiagRect">
          <a:avLst>
            <a:gd name="adj1" fmla="val 29727"/>
            <a:gd name="adj2" fmla="val 0"/>
          </a:avLst>
        </a:prstGeom>
      </dgm:spPr>
    </dgm:pt>
    <dgm:pt modelId="{DC331C94-A011-4171-93B5-A3E4805E325C}" type="pres">
      <dgm:prSet presAssocID="{CF17C522-B09A-4144-8F51-F91F40FC2B78}"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r chart"/>
        </a:ext>
      </dgm:extLst>
    </dgm:pt>
    <dgm:pt modelId="{AEFA9F99-1249-424A-A86C-54C8CF9E7AD2}" type="pres">
      <dgm:prSet presAssocID="{CF17C522-B09A-4144-8F51-F91F40FC2B78}" presName="spaceRect" presStyleCnt="0"/>
      <dgm:spPr/>
    </dgm:pt>
    <dgm:pt modelId="{126AF833-20A2-4E6D-8C44-5C41200DEC59}" type="pres">
      <dgm:prSet presAssocID="{CF17C522-B09A-4144-8F51-F91F40FC2B78}" presName="textRect" presStyleLbl="revTx" presStyleIdx="3" presStyleCnt="5">
        <dgm:presLayoutVars>
          <dgm:chMax val="1"/>
          <dgm:chPref val="1"/>
        </dgm:presLayoutVars>
      </dgm:prSet>
      <dgm:spPr/>
    </dgm:pt>
    <dgm:pt modelId="{C7741181-5E9B-4862-B7E4-6358FF648078}" type="pres">
      <dgm:prSet presAssocID="{E5F31115-0144-43AA-A073-5EDA3788B6AC}" presName="sibTrans" presStyleCnt="0"/>
      <dgm:spPr/>
    </dgm:pt>
    <dgm:pt modelId="{C19D7EB6-128B-495D-BD01-EDAA19201AE5}" type="pres">
      <dgm:prSet presAssocID="{A2F9F15E-255C-4837-8EA7-8FC42F2D2561}" presName="compNode" presStyleCnt="0"/>
      <dgm:spPr/>
    </dgm:pt>
    <dgm:pt modelId="{ECCDB2A9-C60B-43F7-A088-0C358CB3C87F}" type="pres">
      <dgm:prSet presAssocID="{A2F9F15E-255C-4837-8EA7-8FC42F2D2561}" presName="iconBgRect" presStyleLbl="bgShp" presStyleIdx="4" presStyleCnt="5"/>
      <dgm:spPr>
        <a:prstGeom prst="round2DiagRect">
          <a:avLst>
            <a:gd name="adj1" fmla="val 29727"/>
            <a:gd name="adj2" fmla="val 0"/>
          </a:avLst>
        </a:prstGeom>
      </dgm:spPr>
    </dgm:pt>
    <dgm:pt modelId="{0BD8CF0B-7848-41E8-A3BB-56A393F80137}" type="pres">
      <dgm:prSet presAssocID="{A2F9F15E-255C-4837-8EA7-8FC42F2D2561}"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mark"/>
        </a:ext>
      </dgm:extLst>
    </dgm:pt>
    <dgm:pt modelId="{CB040431-78C6-460A-A5BD-BB7C8190890A}" type="pres">
      <dgm:prSet presAssocID="{A2F9F15E-255C-4837-8EA7-8FC42F2D2561}" presName="spaceRect" presStyleCnt="0"/>
      <dgm:spPr/>
    </dgm:pt>
    <dgm:pt modelId="{24AF85B3-4F20-49A4-8E0A-20AB0E58A09F}" type="pres">
      <dgm:prSet presAssocID="{A2F9F15E-255C-4837-8EA7-8FC42F2D2561}" presName="textRect" presStyleLbl="revTx" presStyleIdx="4" presStyleCnt="5">
        <dgm:presLayoutVars>
          <dgm:chMax val="1"/>
          <dgm:chPref val="1"/>
        </dgm:presLayoutVars>
      </dgm:prSet>
      <dgm:spPr/>
    </dgm:pt>
  </dgm:ptLst>
  <dgm:cxnLst>
    <dgm:cxn modelId="{C45F8B0B-0F06-47F5-AAF3-0900DD43F1A8}" srcId="{9201F2F4-0941-4905-AEC1-6268BB7C3AFF}" destId="{A2F9F15E-255C-4837-8EA7-8FC42F2D2561}" srcOrd="4" destOrd="0" parTransId="{FD346845-6346-47DB-96C8-2BCD2F4B40F8}" sibTransId="{FAB3F7A8-3257-4A29-BEE6-2F998FC4D251}"/>
    <dgm:cxn modelId="{7A6A5726-56CB-4D1C-AB64-FD1198A129D9}" type="presOf" srcId="{DE8A41ED-4208-41B7-AFEF-7FF8796BB38D}" destId="{5B04168B-CDDE-4434-B0BB-987AAA8B7C81}" srcOrd="0" destOrd="0" presId="urn:microsoft.com/office/officeart/2018/5/layout/IconLeafLabelList"/>
    <dgm:cxn modelId="{580D4030-0A80-4892-BE42-2B2D93A746DF}" type="presOf" srcId="{52ACE818-892B-4508-B20C-EB42824398DD}" destId="{A6C7ABD3-4ABB-4B97-9D28-A7247D6B1C41}" srcOrd="0" destOrd="0" presId="urn:microsoft.com/office/officeart/2018/5/layout/IconLeafLabelList"/>
    <dgm:cxn modelId="{3715A539-AB65-498E-A708-9D8A0B4EE080}" srcId="{9201F2F4-0941-4905-AEC1-6268BB7C3AFF}" destId="{DE8A41ED-4208-41B7-AFEF-7FF8796BB38D}" srcOrd="1" destOrd="0" parTransId="{3C19B30E-CCA5-4E38-B556-5D03C48AA3FB}" sibTransId="{A5BE5352-35A2-47FC-ADC1-AB3586342973}"/>
    <dgm:cxn modelId="{CA0C7F60-E24B-41E5-AF12-0CE0721B63DE}" type="presOf" srcId="{9201F2F4-0941-4905-AEC1-6268BB7C3AFF}" destId="{9F4669D8-C8F4-4A5C-A20A-D5FF9A50BCDD}" srcOrd="0" destOrd="0" presId="urn:microsoft.com/office/officeart/2018/5/layout/IconLeafLabelList"/>
    <dgm:cxn modelId="{48E1234A-373F-41AA-A7F7-6994B85E954A}" type="presOf" srcId="{C61B7428-5126-42DE-AC09-3F5DCDE7BAEF}" destId="{F95DBFB2-6374-44A7-A954-789C80E9C86C}" srcOrd="0" destOrd="0" presId="urn:microsoft.com/office/officeart/2018/5/layout/IconLeafLabelList"/>
    <dgm:cxn modelId="{BC3A2F4D-2E2F-46F4-8BC7-48DFF1A066DF}" srcId="{9201F2F4-0941-4905-AEC1-6268BB7C3AFF}" destId="{C61B7428-5126-42DE-AC09-3F5DCDE7BAEF}" srcOrd="2" destOrd="0" parTransId="{CE09221B-8F1E-4F09-B99E-A739D75687D2}" sibTransId="{8CAC5C51-90F6-45C4-B7BA-BE8AD8476152}"/>
    <dgm:cxn modelId="{5730C36F-7C87-4DDE-80AF-81BB510082BF}" srcId="{9201F2F4-0941-4905-AEC1-6268BB7C3AFF}" destId="{CF17C522-B09A-4144-8F51-F91F40FC2B78}" srcOrd="3" destOrd="0" parTransId="{D3AB1EA8-D173-47A0-871D-08757457D29A}" sibTransId="{E5F31115-0144-43AA-A073-5EDA3788B6AC}"/>
    <dgm:cxn modelId="{D9F1C094-1304-41E8-B370-BD7913031451}" type="presOf" srcId="{A2F9F15E-255C-4837-8EA7-8FC42F2D2561}" destId="{24AF85B3-4F20-49A4-8E0A-20AB0E58A09F}" srcOrd="0" destOrd="0" presId="urn:microsoft.com/office/officeart/2018/5/layout/IconLeafLabelList"/>
    <dgm:cxn modelId="{907436D2-3FCD-46C9-A636-84F3346F82B8}" srcId="{9201F2F4-0941-4905-AEC1-6268BB7C3AFF}" destId="{52ACE818-892B-4508-B20C-EB42824398DD}" srcOrd="0" destOrd="0" parTransId="{0DFBE80B-1FBC-4E76-BC83-AB72CA4284AA}" sibTransId="{8F0BD9BE-C103-4BD1-9C3C-6009FEC1D1DC}"/>
    <dgm:cxn modelId="{FF57ADE1-BFF3-499B-AC7C-A70B65E035D4}" type="presOf" srcId="{CF17C522-B09A-4144-8F51-F91F40FC2B78}" destId="{126AF833-20A2-4E6D-8C44-5C41200DEC59}" srcOrd="0" destOrd="0" presId="urn:microsoft.com/office/officeart/2018/5/layout/IconLeafLabelList"/>
    <dgm:cxn modelId="{7A339A06-B3E2-4C42-B045-5254D943DD83}" type="presParOf" srcId="{9F4669D8-C8F4-4A5C-A20A-D5FF9A50BCDD}" destId="{C44D1F1F-370C-48A1-ADAD-DEAE654A7ABD}" srcOrd="0" destOrd="0" presId="urn:microsoft.com/office/officeart/2018/5/layout/IconLeafLabelList"/>
    <dgm:cxn modelId="{8CA83F97-2AB0-4958-9984-79408F6A6575}" type="presParOf" srcId="{C44D1F1F-370C-48A1-ADAD-DEAE654A7ABD}" destId="{9DB8B034-878D-4F74-B155-72B87AAF38EF}" srcOrd="0" destOrd="0" presId="urn:microsoft.com/office/officeart/2018/5/layout/IconLeafLabelList"/>
    <dgm:cxn modelId="{5C38A2E0-C222-48B4-BE04-7CDA0076651D}" type="presParOf" srcId="{C44D1F1F-370C-48A1-ADAD-DEAE654A7ABD}" destId="{E79A3545-3710-4188-ADCB-6B9235058D9E}" srcOrd="1" destOrd="0" presId="urn:microsoft.com/office/officeart/2018/5/layout/IconLeafLabelList"/>
    <dgm:cxn modelId="{26671456-E5CC-4011-9CC4-4645B95A16D4}" type="presParOf" srcId="{C44D1F1F-370C-48A1-ADAD-DEAE654A7ABD}" destId="{20B6193C-B753-41CC-9405-F3A6F012AD2A}" srcOrd="2" destOrd="0" presId="urn:microsoft.com/office/officeart/2018/5/layout/IconLeafLabelList"/>
    <dgm:cxn modelId="{49C15CC9-0BFA-4249-A3FB-9DDA1BB66383}" type="presParOf" srcId="{C44D1F1F-370C-48A1-ADAD-DEAE654A7ABD}" destId="{A6C7ABD3-4ABB-4B97-9D28-A7247D6B1C41}" srcOrd="3" destOrd="0" presId="urn:microsoft.com/office/officeart/2018/5/layout/IconLeafLabelList"/>
    <dgm:cxn modelId="{A217FB33-E34E-4B4C-B484-81004FD3F5E9}" type="presParOf" srcId="{9F4669D8-C8F4-4A5C-A20A-D5FF9A50BCDD}" destId="{74440008-36AB-411B-805F-C9C33A9689C8}" srcOrd="1" destOrd="0" presId="urn:microsoft.com/office/officeart/2018/5/layout/IconLeafLabelList"/>
    <dgm:cxn modelId="{D4E3BE7A-5228-4917-9AA8-37B8EB04C778}" type="presParOf" srcId="{9F4669D8-C8F4-4A5C-A20A-D5FF9A50BCDD}" destId="{EEB105DB-BB44-4CA7-BA3E-B262E6506753}" srcOrd="2" destOrd="0" presId="urn:microsoft.com/office/officeart/2018/5/layout/IconLeafLabelList"/>
    <dgm:cxn modelId="{C10668CF-EE2D-4D33-89E7-260A1F888F05}" type="presParOf" srcId="{EEB105DB-BB44-4CA7-BA3E-B262E6506753}" destId="{3A142495-DA65-4F86-A68D-5FC58C91F57B}" srcOrd="0" destOrd="0" presId="urn:microsoft.com/office/officeart/2018/5/layout/IconLeafLabelList"/>
    <dgm:cxn modelId="{10D6DEA7-A6FA-4FF6-8E2E-30B3756109EA}" type="presParOf" srcId="{EEB105DB-BB44-4CA7-BA3E-B262E6506753}" destId="{D9A123BC-CEC5-4909-8887-556CAE07200F}" srcOrd="1" destOrd="0" presId="urn:microsoft.com/office/officeart/2018/5/layout/IconLeafLabelList"/>
    <dgm:cxn modelId="{D6C3CB1E-66C8-42F1-9A12-260E28687464}" type="presParOf" srcId="{EEB105DB-BB44-4CA7-BA3E-B262E6506753}" destId="{59CB7DDD-BAB7-4C12-8250-D5B7B3792345}" srcOrd="2" destOrd="0" presId="urn:microsoft.com/office/officeart/2018/5/layout/IconLeafLabelList"/>
    <dgm:cxn modelId="{3D96FF2C-D4A2-415E-8920-FF4044A5B5AF}" type="presParOf" srcId="{EEB105DB-BB44-4CA7-BA3E-B262E6506753}" destId="{5B04168B-CDDE-4434-B0BB-987AAA8B7C81}" srcOrd="3" destOrd="0" presId="urn:microsoft.com/office/officeart/2018/5/layout/IconLeafLabelList"/>
    <dgm:cxn modelId="{C505A964-6EA2-45FF-9F10-2BC7933D1136}" type="presParOf" srcId="{9F4669D8-C8F4-4A5C-A20A-D5FF9A50BCDD}" destId="{5AED635C-9D14-4B6C-B19B-BB513F7490B1}" srcOrd="3" destOrd="0" presId="urn:microsoft.com/office/officeart/2018/5/layout/IconLeafLabelList"/>
    <dgm:cxn modelId="{977F0752-FB53-44FB-B7CB-1B95312823A0}" type="presParOf" srcId="{9F4669D8-C8F4-4A5C-A20A-D5FF9A50BCDD}" destId="{8348E4AF-20C8-4453-B542-E90E96AF6C26}" srcOrd="4" destOrd="0" presId="urn:microsoft.com/office/officeart/2018/5/layout/IconLeafLabelList"/>
    <dgm:cxn modelId="{23882552-67EF-4E08-AD68-A3AABBA68BD4}" type="presParOf" srcId="{8348E4AF-20C8-4453-B542-E90E96AF6C26}" destId="{B85DD5CD-F0F9-40BC-8FED-4E10965678C2}" srcOrd="0" destOrd="0" presId="urn:microsoft.com/office/officeart/2018/5/layout/IconLeafLabelList"/>
    <dgm:cxn modelId="{6EAB01D2-6332-48A9-8E5E-B6B31C970A84}" type="presParOf" srcId="{8348E4AF-20C8-4453-B542-E90E96AF6C26}" destId="{C0BB4C01-5D76-4C62-A87F-E386A6B6DB02}" srcOrd="1" destOrd="0" presId="urn:microsoft.com/office/officeart/2018/5/layout/IconLeafLabelList"/>
    <dgm:cxn modelId="{50AC947C-2F62-4194-AE27-A8D047AF3E74}" type="presParOf" srcId="{8348E4AF-20C8-4453-B542-E90E96AF6C26}" destId="{0A84CB59-BE37-4961-A478-9DF651F3A634}" srcOrd="2" destOrd="0" presId="urn:microsoft.com/office/officeart/2018/5/layout/IconLeafLabelList"/>
    <dgm:cxn modelId="{509C7147-FEF8-4E68-9C09-BEB5827B4DD7}" type="presParOf" srcId="{8348E4AF-20C8-4453-B542-E90E96AF6C26}" destId="{F95DBFB2-6374-44A7-A954-789C80E9C86C}" srcOrd="3" destOrd="0" presId="urn:microsoft.com/office/officeart/2018/5/layout/IconLeafLabelList"/>
    <dgm:cxn modelId="{74F1366D-473D-4FB2-9110-8392F68796C1}" type="presParOf" srcId="{9F4669D8-C8F4-4A5C-A20A-D5FF9A50BCDD}" destId="{200E02AD-3938-40F9-96FE-0DE343CCA45C}" srcOrd="5" destOrd="0" presId="urn:microsoft.com/office/officeart/2018/5/layout/IconLeafLabelList"/>
    <dgm:cxn modelId="{D07DC070-C7D8-4E64-85A1-80633C903B27}" type="presParOf" srcId="{9F4669D8-C8F4-4A5C-A20A-D5FF9A50BCDD}" destId="{4CD0F95E-19B9-455B-996F-8F86C585B752}" srcOrd="6" destOrd="0" presId="urn:microsoft.com/office/officeart/2018/5/layout/IconLeafLabelList"/>
    <dgm:cxn modelId="{4A86E30D-802A-466C-B668-51DEF2F04375}" type="presParOf" srcId="{4CD0F95E-19B9-455B-996F-8F86C585B752}" destId="{B97C3D8C-FACC-4DAE-A51D-970BD8726E54}" srcOrd="0" destOrd="0" presId="urn:microsoft.com/office/officeart/2018/5/layout/IconLeafLabelList"/>
    <dgm:cxn modelId="{8A161AE4-092C-436E-B908-10069063512C}" type="presParOf" srcId="{4CD0F95E-19B9-455B-996F-8F86C585B752}" destId="{DC331C94-A011-4171-93B5-A3E4805E325C}" srcOrd="1" destOrd="0" presId="urn:microsoft.com/office/officeart/2018/5/layout/IconLeafLabelList"/>
    <dgm:cxn modelId="{6EF308EE-E861-4BE4-886C-C3DA4980D42D}" type="presParOf" srcId="{4CD0F95E-19B9-455B-996F-8F86C585B752}" destId="{AEFA9F99-1249-424A-A86C-54C8CF9E7AD2}" srcOrd="2" destOrd="0" presId="urn:microsoft.com/office/officeart/2018/5/layout/IconLeafLabelList"/>
    <dgm:cxn modelId="{CC956E77-2E03-4B1E-96F4-6437506C5B15}" type="presParOf" srcId="{4CD0F95E-19B9-455B-996F-8F86C585B752}" destId="{126AF833-20A2-4E6D-8C44-5C41200DEC59}" srcOrd="3" destOrd="0" presId="urn:microsoft.com/office/officeart/2018/5/layout/IconLeafLabelList"/>
    <dgm:cxn modelId="{FE0B170C-1489-4468-816A-3BE61E8DC1BA}" type="presParOf" srcId="{9F4669D8-C8F4-4A5C-A20A-D5FF9A50BCDD}" destId="{C7741181-5E9B-4862-B7E4-6358FF648078}" srcOrd="7" destOrd="0" presId="urn:microsoft.com/office/officeart/2018/5/layout/IconLeafLabelList"/>
    <dgm:cxn modelId="{8E01A939-41E2-4170-BEEC-C1FE370475F2}" type="presParOf" srcId="{9F4669D8-C8F4-4A5C-A20A-D5FF9A50BCDD}" destId="{C19D7EB6-128B-495D-BD01-EDAA19201AE5}" srcOrd="8" destOrd="0" presId="urn:microsoft.com/office/officeart/2018/5/layout/IconLeafLabelList"/>
    <dgm:cxn modelId="{790CCBAC-5D6A-4EAE-8740-65185D236F01}" type="presParOf" srcId="{C19D7EB6-128B-495D-BD01-EDAA19201AE5}" destId="{ECCDB2A9-C60B-43F7-A088-0C358CB3C87F}" srcOrd="0" destOrd="0" presId="urn:microsoft.com/office/officeart/2018/5/layout/IconLeafLabelList"/>
    <dgm:cxn modelId="{89F9AAFC-FE6C-4FC4-984B-04BF7F1859E8}" type="presParOf" srcId="{C19D7EB6-128B-495D-BD01-EDAA19201AE5}" destId="{0BD8CF0B-7848-41E8-A3BB-56A393F80137}" srcOrd="1" destOrd="0" presId="urn:microsoft.com/office/officeart/2018/5/layout/IconLeafLabelList"/>
    <dgm:cxn modelId="{9C662B34-ED9A-4C53-ABD8-3045C79E6761}" type="presParOf" srcId="{C19D7EB6-128B-495D-BD01-EDAA19201AE5}" destId="{CB040431-78C6-460A-A5BD-BB7C8190890A}" srcOrd="2" destOrd="0" presId="urn:microsoft.com/office/officeart/2018/5/layout/IconLeafLabelList"/>
    <dgm:cxn modelId="{AF731106-0A6D-4A95-9805-C3C6C6A753EF}" type="presParOf" srcId="{C19D7EB6-128B-495D-BD01-EDAA19201AE5}" destId="{24AF85B3-4F20-49A4-8E0A-20AB0E58A09F}"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FBFC9BA-999E-41E0-8994-51C8F528A93A}"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E02168B1-E80C-4D4C-A515-B134BDCE0406}">
      <dgm:prSet/>
      <dgm:spPr/>
      <dgm:t>
        <a:bodyPr/>
        <a:lstStyle/>
        <a:p>
          <a:r>
            <a:rPr lang="en-US"/>
            <a:t>Disruptive technologies displace established competitors, make some obsolete</a:t>
          </a:r>
        </a:p>
      </dgm:t>
    </dgm:pt>
    <dgm:pt modelId="{7EE3B72D-7DC2-4514-8FDB-E411580DEE1F}" type="parTrans" cxnId="{197F8D96-AA97-4762-8A1B-52237D30D485}">
      <dgm:prSet/>
      <dgm:spPr/>
      <dgm:t>
        <a:bodyPr/>
        <a:lstStyle/>
        <a:p>
          <a:endParaRPr lang="en-US"/>
        </a:p>
      </dgm:t>
    </dgm:pt>
    <dgm:pt modelId="{175CB25E-3E85-436F-BBC2-92DBCF7FC8CC}" type="sibTrans" cxnId="{197F8D96-AA97-4762-8A1B-52237D30D485}">
      <dgm:prSet/>
      <dgm:spPr/>
      <dgm:t>
        <a:bodyPr/>
        <a:lstStyle/>
        <a:p>
          <a:endParaRPr lang="en-US"/>
        </a:p>
      </dgm:t>
    </dgm:pt>
    <dgm:pt modelId="{F2DD5857-D0A3-4E3A-A90B-4F9BA4356CDF}">
      <dgm:prSet/>
      <dgm:spPr/>
      <dgm:t>
        <a:bodyPr/>
        <a:lstStyle/>
        <a:p>
          <a:r>
            <a:rPr lang="en-US"/>
            <a:t>Examples: laptops, e-mail, texting, smartphones, WhatsApp, cloud computing, and wearables</a:t>
          </a:r>
        </a:p>
      </dgm:t>
    </dgm:pt>
    <dgm:pt modelId="{97529329-7B44-4961-8B5D-816492A0A031}" type="parTrans" cxnId="{F85621B7-369A-4190-B88B-C1F2B79FE52A}">
      <dgm:prSet/>
      <dgm:spPr/>
      <dgm:t>
        <a:bodyPr/>
        <a:lstStyle/>
        <a:p>
          <a:endParaRPr lang="en-US"/>
        </a:p>
      </dgm:t>
    </dgm:pt>
    <dgm:pt modelId="{FE3C0126-7CDF-4BE2-AF85-7CDE0744896D}" type="sibTrans" cxnId="{F85621B7-369A-4190-B88B-C1F2B79FE52A}">
      <dgm:prSet/>
      <dgm:spPr/>
      <dgm:t>
        <a:bodyPr/>
        <a:lstStyle/>
        <a:p>
          <a:endParaRPr lang="en-US"/>
        </a:p>
      </dgm:t>
    </dgm:pt>
    <dgm:pt modelId="{01818320-47F5-4FB2-9288-B00CE2A9467A}">
      <dgm:prSet/>
      <dgm:spPr/>
      <dgm:t>
        <a:bodyPr/>
        <a:lstStyle/>
        <a:p>
          <a:r>
            <a:rPr lang="en-US" dirty="0"/>
            <a:t>New industrial revolution (Industry 4.0): automation, data exchange, machine learning</a:t>
          </a:r>
        </a:p>
      </dgm:t>
    </dgm:pt>
    <dgm:pt modelId="{9BE0D6FA-CEDD-4C68-9899-8F6F347EAA94}" type="parTrans" cxnId="{D3ABB2E2-CF7B-431D-8025-9E92FD31726D}">
      <dgm:prSet/>
      <dgm:spPr/>
      <dgm:t>
        <a:bodyPr/>
        <a:lstStyle/>
        <a:p>
          <a:endParaRPr lang="en-US"/>
        </a:p>
      </dgm:t>
    </dgm:pt>
    <dgm:pt modelId="{EB66653E-0584-4FC5-BC43-A2C353CA7956}" type="sibTrans" cxnId="{D3ABB2E2-CF7B-431D-8025-9E92FD31726D}">
      <dgm:prSet/>
      <dgm:spPr/>
      <dgm:t>
        <a:bodyPr/>
        <a:lstStyle/>
        <a:p>
          <a:endParaRPr lang="en-US"/>
        </a:p>
      </dgm:t>
    </dgm:pt>
    <dgm:pt modelId="{DC29885A-E9A4-478C-B05A-FD392CE7587C}" type="pres">
      <dgm:prSet presAssocID="{8FBFC9BA-999E-41E0-8994-51C8F528A93A}" presName="root" presStyleCnt="0">
        <dgm:presLayoutVars>
          <dgm:dir/>
          <dgm:resizeHandles val="exact"/>
        </dgm:presLayoutVars>
      </dgm:prSet>
      <dgm:spPr/>
    </dgm:pt>
    <dgm:pt modelId="{05EC58AA-A9D1-43AA-9AB8-2188432E812F}" type="pres">
      <dgm:prSet presAssocID="{E02168B1-E80C-4D4C-A515-B134BDCE0406}" presName="compNode" presStyleCnt="0"/>
      <dgm:spPr/>
    </dgm:pt>
    <dgm:pt modelId="{850D5138-EF4B-4827-A397-4259ED841CD0}" type="pres">
      <dgm:prSet presAssocID="{E02168B1-E80C-4D4C-A515-B134BDCE0406}" presName="bgRect" presStyleLbl="bgShp" presStyleIdx="0" presStyleCnt="3"/>
      <dgm:spPr/>
    </dgm:pt>
    <dgm:pt modelId="{C54D05BD-855C-4127-BA24-4EBEEC1A0302}" type="pres">
      <dgm:prSet presAssocID="{E02168B1-E80C-4D4C-A515-B134BDCE040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ocessor"/>
        </a:ext>
      </dgm:extLst>
    </dgm:pt>
    <dgm:pt modelId="{3B1ABA9B-1021-415E-9484-12D75F9C0978}" type="pres">
      <dgm:prSet presAssocID="{E02168B1-E80C-4D4C-A515-B134BDCE0406}" presName="spaceRect" presStyleCnt="0"/>
      <dgm:spPr/>
    </dgm:pt>
    <dgm:pt modelId="{D68921D1-5BCD-4FB6-B30C-D915DFA52FDE}" type="pres">
      <dgm:prSet presAssocID="{E02168B1-E80C-4D4C-A515-B134BDCE0406}" presName="parTx" presStyleLbl="revTx" presStyleIdx="0" presStyleCnt="3">
        <dgm:presLayoutVars>
          <dgm:chMax val="0"/>
          <dgm:chPref val="0"/>
        </dgm:presLayoutVars>
      </dgm:prSet>
      <dgm:spPr/>
    </dgm:pt>
    <dgm:pt modelId="{98FE9327-227D-4837-BBC7-800B6F852AFC}" type="pres">
      <dgm:prSet presAssocID="{175CB25E-3E85-436F-BBC2-92DBCF7FC8CC}" presName="sibTrans" presStyleCnt="0"/>
      <dgm:spPr/>
    </dgm:pt>
    <dgm:pt modelId="{EB85B477-7859-4A77-A0EE-B954F3DF3FC9}" type="pres">
      <dgm:prSet presAssocID="{F2DD5857-D0A3-4E3A-A90B-4F9BA4356CDF}" presName="compNode" presStyleCnt="0"/>
      <dgm:spPr/>
    </dgm:pt>
    <dgm:pt modelId="{66AD319D-11F4-4FBD-B7B4-727C27D7BA8D}" type="pres">
      <dgm:prSet presAssocID="{F2DD5857-D0A3-4E3A-A90B-4F9BA4356CDF}" presName="bgRect" presStyleLbl="bgShp" presStyleIdx="1" presStyleCnt="3"/>
      <dgm:spPr/>
    </dgm:pt>
    <dgm:pt modelId="{72D32EEE-F6E0-4390-A963-2E816C7853D9}" type="pres">
      <dgm:prSet presAssocID="{F2DD5857-D0A3-4E3A-A90B-4F9BA4356CD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aptop"/>
        </a:ext>
      </dgm:extLst>
    </dgm:pt>
    <dgm:pt modelId="{9E3E6AA4-8191-474F-98A9-45E70A54F4E6}" type="pres">
      <dgm:prSet presAssocID="{F2DD5857-D0A3-4E3A-A90B-4F9BA4356CDF}" presName="spaceRect" presStyleCnt="0"/>
      <dgm:spPr/>
    </dgm:pt>
    <dgm:pt modelId="{110E99B7-C1E5-47CC-BC8E-7336D42A9E98}" type="pres">
      <dgm:prSet presAssocID="{F2DD5857-D0A3-4E3A-A90B-4F9BA4356CDF}" presName="parTx" presStyleLbl="revTx" presStyleIdx="1" presStyleCnt="3">
        <dgm:presLayoutVars>
          <dgm:chMax val="0"/>
          <dgm:chPref val="0"/>
        </dgm:presLayoutVars>
      </dgm:prSet>
      <dgm:spPr/>
    </dgm:pt>
    <dgm:pt modelId="{0D7F4F23-F27F-4CCF-985D-EDE4D2EB3030}" type="pres">
      <dgm:prSet presAssocID="{FE3C0126-7CDF-4BE2-AF85-7CDE0744896D}" presName="sibTrans" presStyleCnt="0"/>
      <dgm:spPr/>
    </dgm:pt>
    <dgm:pt modelId="{FF787C98-89C9-4BC8-BE41-27D8FA3468FC}" type="pres">
      <dgm:prSet presAssocID="{01818320-47F5-4FB2-9288-B00CE2A9467A}" presName="compNode" presStyleCnt="0"/>
      <dgm:spPr/>
    </dgm:pt>
    <dgm:pt modelId="{04C797E6-0EF4-40B3-B6C9-AB863B8A5299}" type="pres">
      <dgm:prSet presAssocID="{01818320-47F5-4FB2-9288-B00CE2A9467A}" presName="bgRect" presStyleLbl="bgShp" presStyleIdx="2" presStyleCnt="3"/>
      <dgm:spPr/>
    </dgm:pt>
    <dgm:pt modelId="{5A25894E-C7ED-4D02-AE90-9619FC00F8E4}" type="pres">
      <dgm:prSet presAssocID="{01818320-47F5-4FB2-9288-B00CE2A9467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obot"/>
        </a:ext>
      </dgm:extLst>
    </dgm:pt>
    <dgm:pt modelId="{402E8622-EF17-4F2B-A5D5-52F5CF506D8A}" type="pres">
      <dgm:prSet presAssocID="{01818320-47F5-4FB2-9288-B00CE2A9467A}" presName="spaceRect" presStyleCnt="0"/>
      <dgm:spPr/>
    </dgm:pt>
    <dgm:pt modelId="{7D48D140-B152-4586-82D7-7EB54DBDFF1E}" type="pres">
      <dgm:prSet presAssocID="{01818320-47F5-4FB2-9288-B00CE2A9467A}" presName="parTx" presStyleLbl="revTx" presStyleIdx="2" presStyleCnt="3">
        <dgm:presLayoutVars>
          <dgm:chMax val="0"/>
          <dgm:chPref val="0"/>
        </dgm:presLayoutVars>
      </dgm:prSet>
      <dgm:spPr/>
    </dgm:pt>
  </dgm:ptLst>
  <dgm:cxnLst>
    <dgm:cxn modelId="{3054E54A-6EC8-45E0-8906-D12EE20D6601}" type="presOf" srcId="{01818320-47F5-4FB2-9288-B00CE2A9467A}" destId="{7D48D140-B152-4586-82D7-7EB54DBDFF1E}" srcOrd="0" destOrd="0" presId="urn:microsoft.com/office/officeart/2018/2/layout/IconVerticalSolidList"/>
    <dgm:cxn modelId="{197F8D96-AA97-4762-8A1B-52237D30D485}" srcId="{8FBFC9BA-999E-41E0-8994-51C8F528A93A}" destId="{E02168B1-E80C-4D4C-A515-B134BDCE0406}" srcOrd="0" destOrd="0" parTransId="{7EE3B72D-7DC2-4514-8FDB-E411580DEE1F}" sibTransId="{175CB25E-3E85-436F-BBC2-92DBCF7FC8CC}"/>
    <dgm:cxn modelId="{2022FCAC-8C92-4A65-A072-CFB576AAB036}" type="presOf" srcId="{E02168B1-E80C-4D4C-A515-B134BDCE0406}" destId="{D68921D1-5BCD-4FB6-B30C-D915DFA52FDE}" srcOrd="0" destOrd="0" presId="urn:microsoft.com/office/officeart/2018/2/layout/IconVerticalSolidList"/>
    <dgm:cxn modelId="{F85621B7-369A-4190-B88B-C1F2B79FE52A}" srcId="{8FBFC9BA-999E-41E0-8994-51C8F528A93A}" destId="{F2DD5857-D0A3-4E3A-A90B-4F9BA4356CDF}" srcOrd="1" destOrd="0" parTransId="{97529329-7B44-4961-8B5D-816492A0A031}" sibTransId="{FE3C0126-7CDF-4BE2-AF85-7CDE0744896D}"/>
    <dgm:cxn modelId="{DC361EC4-DDA8-498B-AB1D-FE7EA97A05DA}" type="presOf" srcId="{8FBFC9BA-999E-41E0-8994-51C8F528A93A}" destId="{DC29885A-E9A4-478C-B05A-FD392CE7587C}" srcOrd="0" destOrd="0" presId="urn:microsoft.com/office/officeart/2018/2/layout/IconVerticalSolidList"/>
    <dgm:cxn modelId="{D3ABB2E2-CF7B-431D-8025-9E92FD31726D}" srcId="{8FBFC9BA-999E-41E0-8994-51C8F528A93A}" destId="{01818320-47F5-4FB2-9288-B00CE2A9467A}" srcOrd="2" destOrd="0" parTransId="{9BE0D6FA-CEDD-4C68-9899-8F6F347EAA94}" sibTransId="{EB66653E-0584-4FC5-BC43-A2C353CA7956}"/>
    <dgm:cxn modelId="{E6297BF9-ADAD-4A06-845B-6CCA101997F9}" type="presOf" srcId="{F2DD5857-D0A3-4E3A-A90B-4F9BA4356CDF}" destId="{110E99B7-C1E5-47CC-BC8E-7336D42A9E98}" srcOrd="0" destOrd="0" presId="urn:microsoft.com/office/officeart/2018/2/layout/IconVerticalSolidList"/>
    <dgm:cxn modelId="{B6D4C9D1-E5C6-4F2C-B3E9-A6B5718168D8}" type="presParOf" srcId="{DC29885A-E9A4-478C-B05A-FD392CE7587C}" destId="{05EC58AA-A9D1-43AA-9AB8-2188432E812F}" srcOrd="0" destOrd="0" presId="urn:microsoft.com/office/officeart/2018/2/layout/IconVerticalSolidList"/>
    <dgm:cxn modelId="{256956FC-4FA1-4E74-B398-02B8C3E46E59}" type="presParOf" srcId="{05EC58AA-A9D1-43AA-9AB8-2188432E812F}" destId="{850D5138-EF4B-4827-A397-4259ED841CD0}" srcOrd="0" destOrd="0" presId="urn:microsoft.com/office/officeart/2018/2/layout/IconVerticalSolidList"/>
    <dgm:cxn modelId="{BFDE1EDE-057C-4B54-B66A-6190913B8782}" type="presParOf" srcId="{05EC58AA-A9D1-43AA-9AB8-2188432E812F}" destId="{C54D05BD-855C-4127-BA24-4EBEEC1A0302}" srcOrd="1" destOrd="0" presId="urn:microsoft.com/office/officeart/2018/2/layout/IconVerticalSolidList"/>
    <dgm:cxn modelId="{EDF17396-3AB0-426F-B2AD-6E07EF0C7927}" type="presParOf" srcId="{05EC58AA-A9D1-43AA-9AB8-2188432E812F}" destId="{3B1ABA9B-1021-415E-9484-12D75F9C0978}" srcOrd="2" destOrd="0" presId="urn:microsoft.com/office/officeart/2018/2/layout/IconVerticalSolidList"/>
    <dgm:cxn modelId="{1B7D8F93-4BAF-437F-88D2-D22A85495DA1}" type="presParOf" srcId="{05EC58AA-A9D1-43AA-9AB8-2188432E812F}" destId="{D68921D1-5BCD-4FB6-B30C-D915DFA52FDE}" srcOrd="3" destOrd="0" presId="urn:microsoft.com/office/officeart/2018/2/layout/IconVerticalSolidList"/>
    <dgm:cxn modelId="{2A389967-3A9E-4D0C-805F-627A6D67CB89}" type="presParOf" srcId="{DC29885A-E9A4-478C-B05A-FD392CE7587C}" destId="{98FE9327-227D-4837-BBC7-800B6F852AFC}" srcOrd="1" destOrd="0" presId="urn:microsoft.com/office/officeart/2018/2/layout/IconVerticalSolidList"/>
    <dgm:cxn modelId="{12B0BBFB-40BF-4DBA-A484-58E139A87D01}" type="presParOf" srcId="{DC29885A-E9A4-478C-B05A-FD392CE7587C}" destId="{EB85B477-7859-4A77-A0EE-B954F3DF3FC9}" srcOrd="2" destOrd="0" presId="urn:microsoft.com/office/officeart/2018/2/layout/IconVerticalSolidList"/>
    <dgm:cxn modelId="{CBE6CB64-EAD9-4811-9A45-25EF019B383F}" type="presParOf" srcId="{EB85B477-7859-4A77-A0EE-B954F3DF3FC9}" destId="{66AD319D-11F4-4FBD-B7B4-727C27D7BA8D}" srcOrd="0" destOrd="0" presId="urn:microsoft.com/office/officeart/2018/2/layout/IconVerticalSolidList"/>
    <dgm:cxn modelId="{E5640F8E-2DB2-4424-8790-34FBE0A7EB94}" type="presParOf" srcId="{EB85B477-7859-4A77-A0EE-B954F3DF3FC9}" destId="{72D32EEE-F6E0-4390-A963-2E816C7853D9}" srcOrd="1" destOrd="0" presId="urn:microsoft.com/office/officeart/2018/2/layout/IconVerticalSolidList"/>
    <dgm:cxn modelId="{50931534-2583-4B82-A892-7846B46D0D5E}" type="presParOf" srcId="{EB85B477-7859-4A77-A0EE-B954F3DF3FC9}" destId="{9E3E6AA4-8191-474F-98A9-45E70A54F4E6}" srcOrd="2" destOrd="0" presId="urn:microsoft.com/office/officeart/2018/2/layout/IconVerticalSolidList"/>
    <dgm:cxn modelId="{942AF712-F71F-4A78-80F6-3302E05A4A64}" type="presParOf" srcId="{EB85B477-7859-4A77-A0EE-B954F3DF3FC9}" destId="{110E99B7-C1E5-47CC-BC8E-7336D42A9E98}" srcOrd="3" destOrd="0" presId="urn:microsoft.com/office/officeart/2018/2/layout/IconVerticalSolidList"/>
    <dgm:cxn modelId="{74509E06-FDCB-4010-929B-8B83479F4FBC}" type="presParOf" srcId="{DC29885A-E9A4-478C-B05A-FD392CE7587C}" destId="{0D7F4F23-F27F-4CCF-985D-EDE4D2EB3030}" srcOrd="3" destOrd="0" presId="urn:microsoft.com/office/officeart/2018/2/layout/IconVerticalSolidList"/>
    <dgm:cxn modelId="{81C718CB-45F6-4DC7-ABE1-9C9A1A85B802}" type="presParOf" srcId="{DC29885A-E9A4-478C-B05A-FD392CE7587C}" destId="{FF787C98-89C9-4BC8-BE41-27D8FA3468FC}" srcOrd="4" destOrd="0" presId="urn:microsoft.com/office/officeart/2018/2/layout/IconVerticalSolidList"/>
    <dgm:cxn modelId="{61038EC3-B360-494E-A046-F455BA7ED88D}" type="presParOf" srcId="{FF787C98-89C9-4BC8-BE41-27D8FA3468FC}" destId="{04C797E6-0EF4-40B3-B6C9-AB863B8A5299}" srcOrd="0" destOrd="0" presId="urn:microsoft.com/office/officeart/2018/2/layout/IconVerticalSolidList"/>
    <dgm:cxn modelId="{F9E0EFBB-EBC6-4652-99D0-F034996D93BE}" type="presParOf" srcId="{FF787C98-89C9-4BC8-BE41-27D8FA3468FC}" destId="{5A25894E-C7ED-4D02-AE90-9619FC00F8E4}" srcOrd="1" destOrd="0" presId="urn:microsoft.com/office/officeart/2018/2/layout/IconVerticalSolidList"/>
    <dgm:cxn modelId="{F8B3A8A0-E9B4-444D-A34D-75FB4BD57843}" type="presParOf" srcId="{FF787C98-89C9-4BC8-BE41-27D8FA3468FC}" destId="{402E8622-EF17-4F2B-A5D5-52F5CF506D8A}" srcOrd="2" destOrd="0" presId="urn:microsoft.com/office/officeart/2018/2/layout/IconVerticalSolidList"/>
    <dgm:cxn modelId="{36236325-112D-4DC4-991D-CBC1104BFCE4}" type="presParOf" srcId="{FF787C98-89C9-4BC8-BE41-27D8FA3468FC}" destId="{7D48D140-B152-4586-82D7-7EB54DBDFF1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45D7116-5DFD-4A44-AD9B-7E0DE77A3EF2}" type="doc">
      <dgm:prSet loTypeId="urn:microsoft.com/office/officeart/2018/5/layout/CenteredIconLabelDescriptionList" loCatId="icon" qsTypeId="urn:microsoft.com/office/officeart/2005/8/quickstyle/simple1" qsCatId="simple" csTypeId="urn:microsoft.com/office/officeart/2005/8/colors/accent3_2" csCatId="accent3" phldr="1"/>
      <dgm:spPr/>
      <dgm:t>
        <a:bodyPr/>
        <a:lstStyle/>
        <a:p>
          <a:endParaRPr lang="en-US"/>
        </a:p>
      </dgm:t>
    </dgm:pt>
    <dgm:pt modelId="{E17C095F-EB9E-40DC-BFE7-532769100E82}">
      <dgm:prSet custT="1"/>
      <dgm:spPr/>
      <dgm:t>
        <a:bodyPr/>
        <a:lstStyle/>
        <a:p>
          <a:pPr>
            <a:lnSpc>
              <a:spcPct val="100000"/>
            </a:lnSpc>
            <a:defRPr b="1"/>
          </a:pPr>
          <a:r>
            <a:rPr lang="en-US" sz="1800" dirty="0"/>
            <a:t>Extensive impact on business communication, relationships, marketing, productivity </a:t>
          </a:r>
        </a:p>
      </dgm:t>
    </dgm:pt>
    <dgm:pt modelId="{19907D7B-9BD4-490B-A5B5-C666A8F2F720}" type="parTrans" cxnId="{4A91ECB0-905D-4BBD-ACD3-681051D710B2}">
      <dgm:prSet/>
      <dgm:spPr/>
      <dgm:t>
        <a:bodyPr/>
        <a:lstStyle/>
        <a:p>
          <a:endParaRPr lang="en-US"/>
        </a:p>
      </dgm:t>
    </dgm:pt>
    <dgm:pt modelId="{1B022B29-5522-4FEE-8A19-FD2CC4E81C74}" type="sibTrans" cxnId="{4A91ECB0-905D-4BBD-ACD3-681051D710B2}">
      <dgm:prSet/>
      <dgm:spPr/>
      <dgm:t>
        <a:bodyPr/>
        <a:lstStyle/>
        <a:p>
          <a:endParaRPr lang="en-US"/>
        </a:p>
      </dgm:t>
    </dgm:pt>
    <dgm:pt modelId="{E21E11CD-DD05-4C65-BE9D-07E761080CB4}">
      <dgm:prSet custT="1"/>
      <dgm:spPr/>
      <dgm:t>
        <a:bodyPr/>
        <a:lstStyle/>
        <a:p>
          <a:pPr>
            <a:lnSpc>
              <a:spcPct val="100000"/>
            </a:lnSpc>
            <a:defRPr b="1"/>
          </a:pPr>
          <a:r>
            <a:rPr lang="en-US" sz="1800" dirty="0"/>
            <a:t>Social networking sites</a:t>
          </a:r>
        </a:p>
      </dgm:t>
    </dgm:pt>
    <dgm:pt modelId="{4EA70909-F8AB-4D72-AC4C-AB3B7E48865E}" type="parTrans" cxnId="{C996C3FD-86D7-413A-8560-942E1944F137}">
      <dgm:prSet/>
      <dgm:spPr/>
      <dgm:t>
        <a:bodyPr/>
        <a:lstStyle/>
        <a:p>
          <a:endParaRPr lang="en-US"/>
        </a:p>
      </dgm:t>
    </dgm:pt>
    <dgm:pt modelId="{5FC07DD3-1566-404B-A874-C9FBF7911DB7}" type="sibTrans" cxnId="{C996C3FD-86D7-413A-8560-942E1944F137}">
      <dgm:prSet/>
      <dgm:spPr/>
      <dgm:t>
        <a:bodyPr/>
        <a:lstStyle/>
        <a:p>
          <a:endParaRPr lang="en-US"/>
        </a:p>
      </dgm:t>
    </dgm:pt>
    <dgm:pt modelId="{6F5E78F3-6AF2-44CF-B623-9486FFCBC5E0}">
      <dgm:prSet custT="1"/>
      <dgm:spPr/>
      <dgm:t>
        <a:bodyPr/>
        <a:lstStyle/>
        <a:p>
          <a:pPr>
            <a:lnSpc>
              <a:spcPct val="100000"/>
            </a:lnSpc>
            <a:defRPr b="1"/>
          </a:pPr>
          <a:r>
            <a:rPr lang="en-US" sz="1800" dirty="0"/>
            <a:t>Web 3.0</a:t>
          </a:r>
        </a:p>
      </dgm:t>
    </dgm:pt>
    <dgm:pt modelId="{7D4EEB35-5B4E-498F-9FC2-EDFBD61AAF8E}" type="parTrans" cxnId="{5EE97D7B-78ED-43E4-8A81-1534B9F18F88}">
      <dgm:prSet/>
      <dgm:spPr/>
      <dgm:t>
        <a:bodyPr/>
        <a:lstStyle/>
        <a:p>
          <a:endParaRPr lang="en-US"/>
        </a:p>
      </dgm:t>
    </dgm:pt>
    <dgm:pt modelId="{ACD99EBF-0458-4B01-AA8E-BFEDAD941372}" type="sibTrans" cxnId="{5EE97D7B-78ED-43E4-8A81-1534B9F18F88}">
      <dgm:prSet/>
      <dgm:spPr/>
      <dgm:t>
        <a:bodyPr/>
        <a:lstStyle/>
        <a:p>
          <a:endParaRPr lang="en-US"/>
        </a:p>
      </dgm:t>
    </dgm:pt>
    <dgm:pt modelId="{AF3FE1AC-83BC-4A12-8670-AB40515237CF}">
      <dgm:prSet custT="1"/>
      <dgm:spPr/>
      <dgm:t>
        <a:bodyPr/>
        <a:lstStyle/>
        <a:p>
          <a:pPr>
            <a:lnSpc>
              <a:spcPct val="100000"/>
            </a:lnSpc>
            <a:defRPr b="1"/>
          </a:pPr>
          <a:r>
            <a:rPr lang="en-US" sz="1800" dirty="0"/>
            <a:t>Mobile apps for business: B2B and B2C</a:t>
          </a:r>
        </a:p>
      </dgm:t>
    </dgm:pt>
    <dgm:pt modelId="{7020F3BB-72A8-451A-A42C-BD005DF61EB6}" type="parTrans" cxnId="{28D259B2-D8EA-4EF0-8464-11CB0EA8FDA1}">
      <dgm:prSet/>
      <dgm:spPr/>
      <dgm:t>
        <a:bodyPr/>
        <a:lstStyle/>
        <a:p>
          <a:endParaRPr lang="en-US"/>
        </a:p>
      </dgm:t>
    </dgm:pt>
    <dgm:pt modelId="{3E995E1E-898C-4AE0-B9C0-4FC474105FAC}" type="sibTrans" cxnId="{28D259B2-D8EA-4EF0-8464-11CB0EA8FDA1}">
      <dgm:prSet/>
      <dgm:spPr/>
      <dgm:t>
        <a:bodyPr/>
        <a:lstStyle/>
        <a:p>
          <a:endParaRPr lang="en-US"/>
        </a:p>
      </dgm:t>
    </dgm:pt>
    <dgm:pt modelId="{752BDBBC-91FF-4376-A3C6-5AB261FE458B}">
      <dgm:prSet/>
      <dgm:spPr/>
      <dgm:t>
        <a:bodyPr/>
        <a:lstStyle/>
        <a:p>
          <a:pPr>
            <a:lnSpc>
              <a:spcPct val="100000"/>
            </a:lnSpc>
          </a:pPr>
          <a:endParaRPr lang="en-US" dirty="0"/>
        </a:p>
      </dgm:t>
    </dgm:pt>
    <dgm:pt modelId="{C0BF10BC-2FFC-43F5-8262-DA6FB59FF686}" type="parTrans" cxnId="{65F53DC9-BA61-4F89-B27C-40467D1380B8}">
      <dgm:prSet/>
      <dgm:spPr/>
      <dgm:t>
        <a:bodyPr/>
        <a:lstStyle/>
        <a:p>
          <a:endParaRPr lang="en-US"/>
        </a:p>
      </dgm:t>
    </dgm:pt>
    <dgm:pt modelId="{E5061E07-1D35-4018-9AAF-F13934734227}" type="sibTrans" cxnId="{65F53DC9-BA61-4F89-B27C-40467D1380B8}">
      <dgm:prSet/>
      <dgm:spPr/>
      <dgm:t>
        <a:bodyPr/>
        <a:lstStyle/>
        <a:p>
          <a:endParaRPr lang="en-US"/>
        </a:p>
      </dgm:t>
    </dgm:pt>
    <dgm:pt modelId="{F92DF785-57E0-4177-B008-75EE7B656B97}" type="pres">
      <dgm:prSet presAssocID="{145D7116-5DFD-4A44-AD9B-7E0DE77A3EF2}" presName="root" presStyleCnt="0">
        <dgm:presLayoutVars>
          <dgm:dir/>
          <dgm:resizeHandles val="exact"/>
        </dgm:presLayoutVars>
      </dgm:prSet>
      <dgm:spPr/>
    </dgm:pt>
    <dgm:pt modelId="{782EF855-AADE-4384-89C9-A6BD87203988}" type="pres">
      <dgm:prSet presAssocID="{E17C095F-EB9E-40DC-BFE7-532769100E82}" presName="compNode" presStyleCnt="0"/>
      <dgm:spPr/>
    </dgm:pt>
    <dgm:pt modelId="{8748F985-8A55-40C7-91E4-002F258CBB99}" type="pres">
      <dgm:prSet presAssocID="{E17C095F-EB9E-40DC-BFE7-532769100E82}" presName="iconRect" presStyleLbl="node1" presStyleIdx="0" presStyleCnt="4" custScaleX="358372" custScaleY="396748" custLinFactX="320968" custLinFactY="-168538" custLinFactNeighborX="400000" custLinFactNeighborY="-2000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12267B5D-1FB4-4325-807B-C2FDA0906B52}" type="pres">
      <dgm:prSet presAssocID="{E17C095F-EB9E-40DC-BFE7-532769100E82}" presName="iconSpace" presStyleCnt="0"/>
      <dgm:spPr/>
    </dgm:pt>
    <dgm:pt modelId="{88035C41-DF1C-43CC-8DCF-67C267FE8022}" type="pres">
      <dgm:prSet presAssocID="{E17C095F-EB9E-40DC-BFE7-532769100E82}" presName="parTx" presStyleLbl="revTx" presStyleIdx="0" presStyleCnt="8" custScaleX="515450" custLinFactX="100000" custLinFactNeighborX="152339" custLinFactNeighborY="-52172">
        <dgm:presLayoutVars>
          <dgm:chMax val="0"/>
          <dgm:chPref val="0"/>
        </dgm:presLayoutVars>
      </dgm:prSet>
      <dgm:spPr/>
    </dgm:pt>
    <dgm:pt modelId="{890E6A83-7C17-46C0-A7B2-A6ABDEDC3A50}" type="pres">
      <dgm:prSet presAssocID="{E17C095F-EB9E-40DC-BFE7-532769100E82}" presName="txSpace" presStyleCnt="0"/>
      <dgm:spPr/>
    </dgm:pt>
    <dgm:pt modelId="{A682BB21-38F3-4035-9EB5-7180AE015C51}" type="pres">
      <dgm:prSet presAssocID="{E17C095F-EB9E-40DC-BFE7-532769100E82}" presName="desTx" presStyleLbl="revTx" presStyleIdx="1" presStyleCnt="8">
        <dgm:presLayoutVars/>
      </dgm:prSet>
      <dgm:spPr/>
    </dgm:pt>
    <dgm:pt modelId="{9DA98010-1BC2-4FE4-9353-8EEB9AE6BA5C}" type="pres">
      <dgm:prSet presAssocID="{1B022B29-5522-4FEE-8A19-FD2CC4E81C74}" presName="sibTrans" presStyleCnt="0"/>
      <dgm:spPr/>
    </dgm:pt>
    <dgm:pt modelId="{91987907-DF7C-4553-B990-F3AAB4F4E514}" type="pres">
      <dgm:prSet presAssocID="{E21E11CD-DD05-4C65-BE9D-07E761080CB4}" presName="compNode" presStyleCnt="0"/>
      <dgm:spPr/>
    </dgm:pt>
    <dgm:pt modelId="{A0FED75C-9C0C-43A5-A65C-56B3EE260CD6}" type="pres">
      <dgm:prSet presAssocID="{E21E11CD-DD05-4C65-BE9D-07E761080CB4}" presName="iconRect" presStyleLbl="node1" presStyleIdx="1" presStyleCnt="4" custScaleX="375454" custScaleY="358993" custLinFactX="-501210" custLinFactY="300000" custLinFactNeighborX="-600000" custLinFactNeighborY="35821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7084A7E1-9208-4EED-A93F-4EFE8559303E}" type="pres">
      <dgm:prSet presAssocID="{E21E11CD-DD05-4C65-BE9D-07E761080CB4}" presName="iconSpace" presStyleCnt="0"/>
      <dgm:spPr/>
    </dgm:pt>
    <dgm:pt modelId="{B98CAA94-F697-49D3-8861-969E1B7BA3AE}" type="pres">
      <dgm:prSet presAssocID="{E21E11CD-DD05-4C65-BE9D-07E761080CB4}" presName="parTx" presStyleLbl="revTx" presStyleIdx="2" presStyleCnt="8" custScaleX="172439" custScaleY="120201" custLinFactX="-181303" custLinFactY="100000" custLinFactNeighborX="-200000" custLinFactNeighborY="151549">
        <dgm:presLayoutVars>
          <dgm:chMax val="0"/>
          <dgm:chPref val="0"/>
        </dgm:presLayoutVars>
      </dgm:prSet>
      <dgm:spPr/>
    </dgm:pt>
    <dgm:pt modelId="{622C4C14-85B8-4517-A2E2-3C3FD2287039}" type="pres">
      <dgm:prSet presAssocID="{E21E11CD-DD05-4C65-BE9D-07E761080CB4}" presName="txSpace" presStyleCnt="0"/>
      <dgm:spPr/>
    </dgm:pt>
    <dgm:pt modelId="{0F992731-24A7-4844-ABF1-8C74534613CC}" type="pres">
      <dgm:prSet presAssocID="{E21E11CD-DD05-4C65-BE9D-07E761080CB4}" presName="desTx" presStyleLbl="revTx" presStyleIdx="3" presStyleCnt="8">
        <dgm:presLayoutVars/>
      </dgm:prSet>
      <dgm:spPr/>
    </dgm:pt>
    <dgm:pt modelId="{AC41D7A0-D7FF-4D94-8A54-1797990CC963}" type="pres">
      <dgm:prSet presAssocID="{5FC07DD3-1566-404B-A874-C9FBF7911DB7}" presName="sibTrans" presStyleCnt="0"/>
      <dgm:spPr/>
    </dgm:pt>
    <dgm:pt modelId="{3D465D4B-F814-4930-B6D1-B37159F5F76C}" type="pres">
      <dgm:prSet presAssocID="{6F5E78F3-6AF2-44CF-B623-9486FFCBC5E0}" presName="compNode" presStyleCnt="0"/>
      <dgm:spPr/>
    </dgm:pt>
    <dgm:pt modelId="{6C5616AC-5DB6-4F69-A8E7-D879431853AB}" type="pres">
      <dgm:prSet presAssocID="{6F5E78F3-6AF2-44CF-B623-9486FFCBC5E0}" presName="iconRect" presStyleLbl="node1" presStyleIdx="2" presStyleCnt="4" custScaleX="339119" custScaleY="297829" custLinFactX="-352150" custLinFactY="300000" custLinFactNeighborX="-400000" custLinFactNeighborY="36292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itor"/>
        </a:ext>
      </dgm:extLst>
    </dgm:pt>
    <dgm:pt modelId="{8B9B6F9B-5CFD-4225-B0B2-749905E24116}" type="pres">
      <dgm:prSet presAssocID="{6F5E78F3-6AF2-44CF-B623-9486FFCBC5E0}" presName="iconSpace" presStyleCnt="0"/>
      <dgm:spPr/>
    </dgm:pt>
    <dgm:pt modelId="{D88188EB-24E0-4C7D-B994-992D38957DFE}" type="pres">
      <dgm:prSet presAssocID="{6F5E78F3-6AF2-44CF-B623-9486FFCBC5E0}" presName="parTx" presStyleLbl="revTx" presStyleIdx="4" presStyleCnt="8" custLinFactX="-100000" custLinFactY="100000" custLinFactNeighborX="-160375" custLinFactNeighborY="156319">
        <dgm:presLayoutVars>
          <dgm:chMax val="0"/>
          <dgm:chPref val="0"/>
        </dgm:presLayoutVars>
      </dgm:prSet>
      <dgm:spPr/>
    </dgm:pt>
    <dgm:pt modelId="{408A7A77-4E08-470E-A91D-B02520C75340}" type="pres">
      <dgm:prSet presAssocID="{6F5E78F3-6AF2-44CF-B623-9486FFCBC5E0}" presName="txSpace" presStyleCnt="0"/>
      <dgm:spPr/>
    </dgm:pt>
    <dgm:pt modelId="{2AD73A3E-69EF-40F6-9753-502087DEAEDF}" type="pres">
      <dgm:prSet presAssocID="{6F5E78F3-6AF2-44CF-B623-9486FFCBC5E0}" presName="desTx" presStyleLbl="revTx" presStyleIdx="5" presStyleCnt="8">
        <dgm:presLayoutVars/>
      </dgm:prSet>
      <dgm:spPr/>
    </dgm:pt>
    <dgm:pt modelId="{7D83A76F-E802-429E-8730-0C2D083C67CB}" type="pres">
      <dgm:prSet presAssocID="{ACD99EBF-0458-4B01-AA8E-BFEDAD941372}" presName="sibTrans" presStyleCnt="0"/>
      <dgm:spPr/>
    </dgm:pt>
    <dgm:pt modelId="{D845896F-A335-4069-8745-D538869F3341}" type="pres">
      <dgm:prSet presAssocID="{AF3FE1AC-83BC-4A12-8670-AB40515237CF}" presName="compNode" presStyleCnt="0"/>
      <dgm:spPr/>
    </dgm:pt>
    <dgm:pt modelId="{428B4C38-EAE0-435D-8FE6-6238DDE7AC64}" type="pres">
      <dgm:prSet presAssocID="{AF3FE1AC-83BC-4A12-8670-AB40515237CF}" presName="iconRect" presStyleLbl="node1" presStyleIdx="3" presStyleCnt="4" custScaleX="381105" custScaleY="367186" custLinFactX="-200000" custLinFactY="300000" custLinFactNeighborX="-264274" custLinFactNeighborY="36090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aptop"/>
        </a:ext>
      </dgm:extLst>
    </dgm:pt>
    <dgm:pt modelId="{3E0DB79A-5559-46BF-A6BE-1B8FE48C49DE}" type="pres">
      <dgm:prSet presAssocID="{AF3FE1AC-83BC-4A12-8670-AB40515237CF}" presName="iconSpace" presStyleCnt="0"/>
      <dgm:spPr/>
    </dgm:pt>
    <dgm:pt modelId="{C50D6889-82C8-4DB4-93BE-574A9FC993C4}" type="pres">
      <dgm:prSet presAssocID="{AF3FE1AC-83BC-4A12-8670-AB40515237CF}" presName="parTx" presStyleLbl="revTx" presStyleIdx="6" presStyleCnt="8" custScaleX="184639" custLinFactX="-59654" custLinFactY="100000" custLinFactNeighborX="-100000" custLinFactNeighborY="147031">
        <dgm:presLayoutVars>
          <dgm:chMax val="0"/>
          <dgm:chPref val="0"/>
        </dgm:presLayoutVars>
      </dgm:prSet>
      <dgm:spPr/>
    </dgm:pt>
    <dgm:pt modelId="{23656FC7-C0FE-4AD6-9E17-81BE980351FD}" type="pres">
      <dgm:prSet presAssocID="{AF3FE1AC-83BC-4A12-8670-AB40515237CF}" presName="txSpace" presStyleCnt="0"/>
      <dgm:spPr/>
    </dgm:pt>
    <dgm:pt modelId="{B08DB405-F353-49D7-B999-3DE81839502F}" type="pres">
      <dgm:prSet presAssocID="{AF3FE1AC-83BC-4A12-8670-AB40515237CF}" presName="desTx" presStyleLbl="revTx" presStyleIdx="7" presStyleCnt="8">
        <dgm:presLayoutVars/>
      </dgm:prSet>
      <dgm:spPr/>
    </dgm:pt>
  </dgm:ptLst>
  <dgm:cxnLst>
    <dgm:cxn modelId="{79DE6662-9974-4941-A68B-F4A89AF2B0A3}" type="presOf" srcId="{E21E11CD-DD05-4C65-BE9D-07E761080CB4}" destId="{B98CAA94-F697-49D3-8861-969E1B7BA3AE}" srcOrd="0" destOrd="0" presId="urn:microsoft.com/office/officeart/2018/5/layout/CenteredIconLabelDescriptionList"/>
    <dgm:cxn modelId="{134CD977-96DD-41F2-82B3-A2878A84D465}" type="presOf" srcId="{145D7116-5DFD-4A44-AD9B-7E0DE77A3EF2}" destId="{F92DF785-57E0-4177-B008-75EE7B656B97}" srcOrd="0" destOrd="0" presId="urn:microsoft.com/office/officeart/2018/5/layout/CenteredIconLabelDescriptionList"/>
    <dgm:cxn modelId="{F51BF577-B1A3-467C-B183-C1F142332846}" type="presOf" srcId="{AF3FE1AC-83BC-4A12-8670-AB40515237CF}" destId="{C50D6889-82C8-4DB4-93BE-574A9FC993C4}" srcOrd="0" destOrd="0" presId="urn:microsoft.com/office/officeart/2018/5/layout/CenteredIconLabelDescriptionList"/>
    <dgm:cxn modelId="{5EE97D7B-78ED-43E4-8A81-1534B9F18F88}" srcId="{145D7116-5DFD-4A44-AD9B-7E0DE77A3EF2}" destId="{6F5E78F3-6AF2-44CF-B623-9486FFCBC5E0}" srcOrd="2" destOrd="0" parTransId="{7D4EEB35-5B4E-498F-9FC2-EDFBD61AAF8E}" sibTransId="{ACD99EBF-0458-4B01-AA8E-BFEDAD941372}"/>
    <dgm:cxn modelId="{B392EF8F-BDBB-4FC2-B859-33EE3015D6DC}" type="presOf" srcId="{6F5E78F3-6AF2-44CF-B623-9486FFCBC5E0}" destId="{D88188EB-24E0-4C7D-B994-992D38957DFE}" srcOrd="0" destOrd="0" presId="urn:microsoft.com/office/officeart/2018/5/layout/CenteredIconLabelDescriptionList"/>
    <dgm:cxn modelId="{45B60397-3904-4223-89A6-EADC23211A9A}" type="presOf" srcId="{752BDBBC-91FF-4376-A3C6-5AB261FE458B}" destId="{B08DB405-F353-49D7-B999-3DE81839502F}" srcOrd="0" destOrd="0" presId="urn:microsoft.com/office/officeart/2018/5/layout/CenteredIconLabelDescriptionList"/>
    <dgm:cxn modelId="{4A91ECB0-905D-4BBD-ACD3-681051D710B2}" srcId="{145D7116-5DFD-4A44-AD9B-7E0DE77A3EF2}" destId="{E17C095F-EB9E-40DC-BFE7-532769100E82}" srcOrd="0" destOrd="0" parTransId="{19907D7B-9BD4-490B-A5B5-C666A8F2F720}" sibTransId="{1B022B29-5522-4FEE-8A19-FD2CC4E81C74}"/>
    <dgm:cxn modelId="{28D259B2-D8EA-4EF0-8464-11CB0EA8FDA1}" srcId="{145D7116-5DFD-4A44-AD9B-7E0DE77A3EF2}" destId="{AF3FE1AC-83BC-4A12-8670-AB40515237CF}" srcOrd="3" destOrd="0" parTransId="{7020F3BB-72A8-451A-A42C-BD005DF61EB6}" sibTransId="{3E995E1E-898C-4AE0-B9C0-4FC474105FAC}"/>
    <dgm:cxn modelId="{65F53DC9-BA61-4F89-B27C-40467D1380B8}" srcId="{AF3FE1AC-83BC-4A12-8670-AB40515237CF}" destId="{752BDBBC-91FF-4376-A3C6-5AB261FE458B}" srcOrd="0" destOrd="0" parTransId="{C0BF10BC-2FFC-43F5-8262-DA6FB59FF686}" sibTransId="{E5061E07-1D35-4018-9AAF-F13934734227}"/>
    <dgm:cxn modelId="{34EA60CE-6E81-4B7A-8286-F9238D0CDD2E}" type="presOf" srcId="{E17C095F-EB9E-40DC-BFE7-532769100E82}" destId="{88035C41-DF1C-43CC-8DCF-67C267FE8022}" srcOrd="0" destOrd="0" presId="urn:microsoft.com/office/officeart/2018/5/layout/CenteredIconLabelDescriptionList"/>
    <dgm:cxn modelId="{C996C3FD-86D7-413A-8560-942E1944F137}" srcId="{145D7116-5DFD-4A44-AD9B-7E0DE77A3EF2}" destId="{E21E11CD-DD05-4C65-BE9D-07E761080CB4}" srcOrd="1" destOrd="0" parTransId="{4EA70909-F8AB-4D72-AC4C-AB3B7E48865E}" sibTransId="{5FC07DD3-1566-404B-A874-C9FBF7911DB7}"/>
    <dgm:cxn modelId="{8E7620C5-BD9C-45B3-880B-ECFE8E20E1BE}" type="presParOf" srcId="{F92DF785-57E0-4177-B008-75EE7B656B97}" destId="{782EF855-AADE-4384-89C9-A6BD87203988}" srcOrd="0" destOrd="0" presId="urn:microsoft.com/office/officeart/2018/5/layout/CenteredIconLabelDescriptionList"/>
    <dgm:cxn modelId="{37373459-2938-4101-8D5B-798E0F386BF6}" type="presParOf" srcId="{782EF855-AADE-4384-89C9-A6BD87203988}" destId="{8748F985-8A55-40C7-91E4-002F258CBB99}" srcOrd="0" destOrd="0" presId="urn:microsoft.com/office/officeart/2018/5/layout/CenteredIconLabelDescriptionList"/>
    <dgm:cxn modelId="{A20C4FCE-9F1E-4EA0-9452-EB5E3AD441F9}" type="presParOf" srcId="{782EF855-AADE-4384-89C9-A6BD87203988}" destId="{12267B5D-1FB4-4325-807B-C2FDA0906B52}" srcOrd="1" destOrd="0" presId="urn:microsoft.com/office/officeart/2018/5/layout/CenteredIconLabelDescriptionList"/>
    <dgm:cxn modelId="{9D184128-8C48-460C-8207-FFBF84103E1D}" type="presParOf" srcId="{782EF855-AADE-4384-89C9-A6BD87203988}" destId="{88035C41-DF1C-43CC-8DCF-67C267FE8022}" srcOrd="2" destOrd="0" presId="urn:microsoft.com/office/officeart/2018/5/layout/CenteredIconLabelDescriptionList"/>
    <dgm:cxn modelId="{74C5E547-278E-45C4-9A84-E59E66348DE7}" type="presParOf" srcId="{782EF855-AADE-4384-89C9-A6BD87203988}" destId="{890E6A83-7C17-46C0-A7B2-A6ABDEDC3A50}" srcOrd="3" destOrd="0" presId="urn:microsoft.com/office/officeart/2018/5/layout/CenteredIconLabelDescriptionList"/>
    <dgm:cxn modelId="{A56292B0-18CE-42BB-8D2D-601E1A9859C0}" type="presParOf" srcId="{782EF855-AADE-4384-89C9-A6BD87203988}" destId="{A682BB21-38F3-4035-9EB5-7180AE015C51}" srcOrd="4" destOrd="0" presId="urn:microsoft.com/office/officeart/2018/5/layout/CenteredIconLabelDescriptionList"/>
    <dgm:cxn modelId="{F494F917-D888-4916-A572-D7795AB6AFD3}" type="presParOf" srcId="{F92DF785-57E0-4177-B008-75EE7B656B97}" destId="{9DA98010-1BC2-4FE4-9353-8EEB9AE6BA5C}" srcOrd="1" destOrd="0" presId="urn:microsoft.com/office/officeart/2018/5/layout/CenteredIconLabelDescriptionList"/>
    <dgm:cxn modelId="{33F5DB09-DB7C-44BA-8F10-12E73143E097}" type="presParOf" srcId="{F92DF785-57E0-4177-B008-75EE7B656B97}" destId="{91987907-DF7C-4553-B990-F3AAB4F4E514}" srcOrd="2" destOrd="0" presId="urn:microsoft.com/office/officeart/2018/5/layout/CenteredIconLabelDescriptionList"/>
    <dgm:cxn modelId="{C8FA307D-17E3-43E9-9045-D68496CDD346}" type="presParOf" srcId="{91987907-DF7C-4553-B990-F3AAB4F4E514}" destId="{A0FED75C-9C0C-43A5-A65C-56B3EE260CD6}" srcOrd="0" destOrd="0" presId="urn:microsoft.com/office/officeart/2018/5/layout/CenteredIconLabelDescriptionList"/>
    <dgm:cxn modelId="{C093377F-B0C4-4237-8F29-6CDA45B99704}" type="presParOf" srcId="{91987907-DF7C-4553-B990-F3AAB4F4E514}" destId="{7084A7E1-9208-4EED-A93F-4EFE8559303E}" srcOrd="1" destOrd="0" presId="urn:microsoft.com/office/officeart/2018/5/layout/CenteredIconLabelDescriptionList"/>
    <dgm:cxn modelId="{6E8DBF50-92B7-46E3-AEAF-3DC4CAEDBE5A}" type="presParOf" srcId="{91987907-DF7C-4553-B990-F3AAB4F4E514}" destId="{B98CAA94-F697-49D3-8861-969E1B7BA3AE}" srcOrd="2" destOrd="0" presId="urn:microsoft.com/office/officeart/2018/5/layout/CenteredIconLabelDescriptionList"/>
    <dgm:cxn modelId="{70015E42-B380-44CD-B184-FD59EB654753}" type="presParOf" srcId="{91987907-DF7C-4553-B990-F3AAB4F4E514}" destId="{622C4C14-85B8-4517-A2E2-3C3FD2287039}" srcOrd="3" destOrd="0" presId="urn:microsoft.com/office/officeart/2018/5/layout/CenteredIconLabelDescriptionList"/>
    <dgm:cxn modelId="{00AB1CDE-B7E3-466F-ADAE-9B826E3341A7}" type="presParOf" srcId="{91987907-DF7C-4553-B990-F3AAB4F4E514}" destId="{0F992731-24A7-4844-ABF1-8C74534613CC}" srcOrd="4" destOrd="0" presId="urn:microsoft.com/office/officeart/2018/5/layout/CenteredIconLabelDescriptionList"/>
    <dgm:cxn modelId="{0FF25B56-43D0-431C-8C84-D5C2BC18A619}" type="presParOf" srcId="{F92DF785-57E0-4177-B008-75EE7B656B97}" destId="{AC41D7A0-D7FF-4D94-8A54-1797990CC963}" srcOrd="3" destOrd="0" presId="urn:microsoft.com/office/officeart/2018/5/layout/CenteredIconLabelDescriptionList"/>
    <dgm:cxn modelId="{82189A79-E463-488F-A763-BF7D2C8F8D2F}" type="presParOf" srcId="{F92DF785-57E0-4177-B008-75EE7B656B97}" destId="{3D465D4B-F814-4930-B6D1-B37159F5F76C}" srcOrd="4" destOrd="0" presId="urn:microsoft.com/office/officeart/2018/5/layout/CenteredIconLabelDescriptionList"/>
    <dgm:cxn modelId="{1436C3DB-1D29-4EA1-9A87-B691BAB5312D}" type="presParOf" srcId="{3D465D4B-F814-4930-B6D1-B37159F5F76C}" destId="{6C5616AC-5DB6-4F69-A8E7-D879431853AB}" srcOrd="0" destOrd="0" presId="urn:microsoft.com/office/officeart/2018/5/layout/CenteredIconLabelDescriptionList"/>
    <dgm:cxn modelId="{9E2E734E-73F4-4468-BA51-7CEC3FCEFF31}" type="presParOf" srcId="{3D465D4B-F814-4930-B6D1-B37159F5F76C}" destId="{8B9B6F9B-5CFD-4225-B0B2-749905E24116}" srcOrd="1" destOrd="0" presId="urn:microsoft.com/office/officeart/2018/5/layout/CenteredIconLabelDescriptionList"/>
    <dgm:cxn modelId="{4E8AB581-1E30-4A60-A51F-8EF173EA1E74}" type="presParOf" srcId="{3D465D4B-F814-4930-B6D1-B37159F5F76C}" destId="{D88188EB-24E0-4C7D-B994-992D38957DFE}" srcOrd="2" destOrd="0" presId="urn:microsoft.com/office/officeart/2018/5/layout/CenteredIconLabelDescriptionList"/>
    <dgm:cxn modelId="{96C8EB66-8A6B-4697-B6B3-A0770FAB9DE9}" type="presParOf" srcId="{3D465D4B-F814-4930-B6D1-B37159F5F76C}" destId="{408A7A77-4E08-470E-A91D-B02520C75340}" srcOrd="3" destOrd="0" presId="urn:microsoft.com/office/officeart/2018/5/layout/CenteredIconLabelDescriptionList"/>
    <dgm:cxn modelId="{2572C80A-B17E-4BF9-90FD-F00EA19AECE0}" type="presParOf" srcId="{3D465D4B-F814-4930-B6D1-B37159F5F76C}" destId="{2AD73A3E-69EF-40F6-9753-502087DEAEDF}" srcOrd="4" destOrd="0" presId="urn:microsoft.com/office/officeart/2018/5/layout/CenteredIconLabelDescriptionList"/>
    <dgm:cxn modelId="{C83CEE12-31FB-42F0-90F0-88C22F33A4EA}" type="presParOf" srcId="{F92DF785-57E0-4177-B008-75EE7B656B97}" destId="{7D83A76F-E802-429E-8730-0C2D083C67CB}" srcOrd="5" destOrd="0" presId="urn:microsoft.com/office/officeart/2018/5/layout/CenteredIconLabelDescriptionList"/>
    <dgm:cxn modelId="{891C1AD1-32C8-4F86-9224-7E0D07904F62}" type="presParOf" srcId="{F92DF785-57E0-4177-B008-75EE7B656B97}" destId="{D845896F-A335-4069-8745-D538869F3341}" srcOrd="6" destOrd="0" presId="urn:microsoft.com/office/officeart/2018/5/layout/CenteredIconLabelDescriptionList"/>
    <dgm:cxn modelId="{0747262A-FAF9-4DB7-80A6-72E1CE032BCE}" type="presParOf" srcId="{D845896F-A335-4069-8745-D538869F3341}" destId="{428B4C38-EAE0-435D-8FE6-6238DDE7AC64}" srcOrd="0" destOrd="0" presId="urn:microsoft.com/office/officeart/2018/5/layout/CenteredIconLabelDescriptionList"/>
    <dgm:cxn modelId="{45D58930-6292-400C-B2C9-B292756CB092}" type="presParOf" srcId="{D845896F-A335-4069-8745-D538869F3341}" destId="{3E0DB79A-5559-46BF-A6BE-1B8FE48C49DE}" srcOrd="1" destOrd="0" presId="urn:microsoft.com/office/officeart/2018/5/layout/CenteredIconLabelDescriptionList"/>
    <dgm:cxn modelId="{01F80081-A08E-47EB-8C69-23EA1F2CD677}" type="presParOf" srcId="{D845896F-A335-4069-8745-D538869F3341}" destId="{C50D6889-82C8-4DB4-93BE-574A9FC993C4}" srcOrd="2" destOrd="0" presId="urn:microsoft.com/office/officeart/2018/5/layout/CenteredIconLabelDescriptionList"/>
    <dgm:cxn modelId="{403C8325-A79B-4AA9-948C-D5D76814DBCC}" type="presParOf" srcId="{D845896F-A335-4069-8745-D538869F3341}" destId="{23656FC7-C0FE-4AD6-9E17-81BE980351FD}" srcOrd="3" destOrd="0" presId="urn:microsoft.com/office/officeart/2018/5/layout/CenteredIconLabelDescriptionList"/>
    <dgm:cxn modelId="{704A5EBD-C835-4668-9A70-44DBCB8B4520}" type="presParOf" srcId="{D845896F-A335-4069-8745-D538869F3341}" destId="{B08DB405-F353-49D7-B999-3DE81839502F}"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E65AF81-841D-4449-A6E6-2059D40AB609}" type="doc">
      <dgm:prSet loTypeId="urn:microsoft.com/office/officeart/2005/8/layout/vList5" loCatId="list" qsTypeId="urn:microsoft.com/office/officeart/2005/8/quickstyle/simple2" qsCatId="simple" csTypeId="urn:microsoft.com/office/officeart/2005/8/colors/accent1_2" csCatId="accent1"/>
      <dgm:spPr/>
      <dgm:t>
        <a:bodyPr/>
        <a:lstStyle/>
        <a:p>
          <a:endParaRPr lang="en-US"/>
        </a:p>
      </dgm:t>
    </dgm:pt>
    <dgm:pt modelId="{EF080900-A230-40D5-A7DF-82EB1025DED2}">
      <dgm:prSet/>
      <dgm:spPr/>
      <dgm:t>
        <a:bodyPr/>
        <a:lstStyle/>
        <a:p>
          <a:r>
            <a:rPr lang="en-US"/>
            <a:t>Attention economy</a:t>
          </a:r>
        </a:p>
      </dgm:t>
    </dgm:pt>
    <dgm:pt modelId="{F566F7F9-3FEB-43F8-B062-76F5E2C51737}" type="parTrans" cxnId="{22FC8ADC-C8CD-4F07-888B-E6AC960391F0}">
      <dgm:prSet/>
      <dgm:spPr/>
      <dgm:t>
        <a:bodyPr/>
        <a:lstStyle/>
        <a:p>
          <a:endParaRPr lang="en-US"/>
        </a:p>
      </dgm:t>
    </dgm:pt>
    <dgm:pt modelId="{A5DBA839-D26E-48CB-9181-30D889DF8060}" type="sibTrans" cxnId="{22FC8ADC-C8CD-4F07-888B-E6AC960391F0}">
      <dgm:prSet/>
      <dgm:spPr/>
      <dgm:t>
        <a:bodyPr/>
        <a:lstStyle/>
        <a:p>
          <a:endParaRPr lang="en-US"/>
        </a:p>
      </dgm:t>
    </dgm:pt>
    <dgm:pt modelId="{286180C7-11C9-46ED-A635-03C09F64F540}">
      <dgm:prSet/>
      <dgm:spPr/>
      <dgm:t>
        <a:bodyPr/>
        <a:lstStyle/>
        <a:p>
          <a:r>
            <a:rPr lang="en-US"/>
            <a:t>Attention = the new currency, always at a premium</a:t>
          </a:r>
        </a:p>
      </dgm:t>
    </dgm:pt>
    <dgm:pt modelId="{A0724EA7-51FF-438C-B5B6-B74C03C50968}" type="parTrans" cxnId="{6BEAD4C0-1D85-4630-B730-711A20154EB3}">
      <dgm:prSet/>
      <dgm:spPr/>
      <dgm:t>
        <a:bodyPr/>
        <a:lstStyle/>
        <a:p>
          <a:endParaRPr lang="en-US"/>
        </a:p>
      </dgm:t>
    </dgm:pt>
    <dgm:pt modelId="{C2E89BA4-1FBE-4906-AB05-75D59071C5B8}" type="sibTrans" cxnId="{6BEAD4C0-1D85-4630-B730-711A20154EB3}">
      <dgm:prSet/>
      <dgm:spPr/>
      <dgm:t>
        <a:bodyPr/>
        <a:lstStyle/>
        <a:p>
          <a:endParaRPr lang="en-US"/>
        </a:p>
      </dgm:t>
    </dgm:pt>
    <dgm:pt modelId="{0C9FE266-FFAA-4BE6-A7EB-F8ACF878095E}">
      <dgm:prSet/>
      <dgm:spPr/>
      <dgm:t>
        <a:bodyPr/>
        <a:lstStyle/>
        <a:p>
          <a:r>
            <a:rPr lang="en-US"/>
            <a:t>Measured in views, tags, likes, followers</a:t>
          </a:r>
        </a:p>
      </dgm:t>
    </dgm:pt>
    <dgm:pt modelId="{910E94C2-F8F9-45F7-8EB5-698907E2509D}" type="parTrans" cxnId="{571504EF-3D26-460B-B8D7-1F5ABE43872C}">
      <dgm:prSet/>
      <dgm:spPr/>
      <dgm:t>
        <a:bodyPr/>
        <a:lstStyle/>
        <a:p>
          <a:endParaRPr lang="en-US"/>
        </a:p>
      </dgm:t>
    </dgm:pt>
    <dgm:pt modelId="{1CCA55FE-2E3B-4A3A-B0CD-C688D9735AA2}" type="sibTrans" cxnId="{571504EF-3D26-460B-B8D7-1F5ABE43872C}">
      <dgm:prSet/>
      <dgm:spPr/>
      <dgm:t>
        <a:bodyPr/>
        <a:lstStyle/>
        <a:p>
          <a:endParaRPr lang="en-US"/>
        </a:p>
      </dgm:t>
    </dgm:pt>
    <dgm:pt modelId="{37F6852E-09DB-439E-B9A0-368B2F6ED212}">
      <dgm:prSet/>
      <dgm:spPr/>
      <dgm:t>
        <a:bodyPr/>
        <a:lstStyle/>
        <a:p>
          <a:r>
            <a:rPr lang="en-US"/>
            <a:t>Distraction economy</a:t>
          </a:r>
        </a:p>
      </dgm:t>
    </dgm:pt>
    <dgm:pt modelId="{55DA1F60-3C34-45FF-8AB8-200C12280536}" type="parTrans" cxnId="{15B2C81F-3219-46DC-B2F3-3F070C0FC860}">
      <dgm:prSet/>
      <dgm:spPr/>
      <dgm:t>
        <a:bodyPr/>
        <a:lstStyle/>
        <a:p>
          <a:endParaRPr lang="en-US"/>
        </a:p>
      </dgm:t>
    </dgm:pt>
    <dgm:pt modelId="{7CC2CB08-3D33-412B-8761-A1C1B7F9181E}" type="sibTrans" cxnId="{15B2C81F-3219-46DC-B2F3-3F070C0FC860}">
      <dgm:prSet/>
      <dgm:spPr/>
      <dgm:t>
        <a:bodyPr/>
        <a:lstStyle/>
        <a:p>
          <a:endParaRPr lang="en-US"/>
        </a:p>
      </dgm:t>
    </dgm:pt>
    <dgm:pt modelId="{22BE7F9B-BE0C-412F-8B19-29A4364B47B2}">
      <dgm:prSet/>
      <dgm:spPr/>
      <dgm:t>
        <a:bodyPr/>
        <a:lstStyle/>
        <a:p>
          <a:r>
            <a:rPr lang="en-US"/>
            <a:t>Drawing consumers’ attention from one source to another</a:t>
          </a:r>
        </a:p>
      </dgm:t>
    </dgm:pt>
    <dgm:pt modelId="{EEDC9A4C-9484-4FB4-A818-EBC6A5F2F4BF}" type="parTrans" cxnId="{EE4E7DB4-865A-4748-B9CA-FA6488BF4576}">
      <dgm:prSet/>
      <dgm:spPr/>
      <dgm:t>
        <a:bodyPr/>
        <a:lstStyle/>
        <a:p>
          <a:endParaRPr lang="en-US"/>
        </a:p>
      </dgm:t>
    </dgm:pt>
    <dgm:pt modelId="{3D64EAFC-C075-48B8-BE0A-46BF2A2D710E}" type="sibTrans" cxnId="{EE4E7DB4-865A-4748-B9CA-FA6488BF4576}">
      <dgm:prSet/>
      <dgm:spPr/>
      <dgm:t>
        <a:bodyPr/>
        <a:lstStyle/>
        <a:p>
          <a:endParaRPr lang="en-US"/>
        </a:p>
      </dgm:t>
    </dgm:pt>
    <dgm:pt modelId="{8E6BFF1D-F8CB-4A0C-BF49-D2C0AC238873}">
      <dgm:prSet/>
      <dgm:spPr/>
      <dgm:t>
        <a:bodyPr/>
        <a:lstStyle/>
        <a:p>
          <a:r>
            <a:rPr lang="en-US"/>
            <a:t>Share (peer) economy</a:t>
          </a:r>
        </a:p>
      </dgm:t>
    </dgm:pt>
    <dgm:pt modelId="{0698457E-D3F2-42DF-972B-95BD08E38B9C}" type="parTrans" cxnId="{E624AEB7-DBDA-49CE-AD91-81724B1B70F6}">
      <dgm:prSet/>
      <dgm:spPr/>
      <dgm:t>
        <a:bodyPr/>
        <a:lstStyle/>
        <a:p>
          <a:endParaRPr lang="en-US"/>
        </a:p>
      </dgm:t>
    </dgm:pt>
    <dgm:pt modelId="{3A113B88-CB60-46D0-A534-B270BCB6392C}" type="sibTrans" cxnId="{E624AEB7-DBDA-49CE-AD91-81724B1B70F6}">
      <dgm:prSet/>
      <dgm:spPr/>
      <dgm:t>
        <a:bodyPr/>
        <a:lstStyle/>
        <a:p>
          <a:endParaRPr lang="en-US"/>
        </a:p>
      </dgm:t>
    </dgm:pt>
    <dgm:pt modelId="{A2260461-8EC7-4F35-829C-A395E54A4817}">
      <dgm:prSet/>
      <dgm:spPr/>
      <dgm:t>
        <a:bodyPr/>
        <a:lstStyle/>
        <a:p>
          <a:r>
            <a:rPr lang="en-US"/>
            <a:t>Access to resources, not ownership—sharing, renting, swapping, gifting, lending, bartering</a:t>
          </a:r>
        </a:p>
      </dgm:t>
    </dgm:pt>
    <dgm:pt modelId="{CF41F02E-2F9D-4C1B-8EC8-87139DA21D09}" type="parTrans" cxnId="{6CA5777C-D1B1-4483-8C3D-E1589080DC80}">
      <dgm:prSet/>
      <dgm:spPr/>
      <dgm:t>
        <a:bodyPr/>
        <a:lstStyle/>
        <a:p>
          <a:endParaRPr lang="en-US"/>
        </a:p>
      </dgm:t>
    </dgm:pt>
    <dgm:pt modelId="{228212C5-D80A-474C-990B-517AE792D242}" type="sibTrans" cxnId="{6CA5777C-D1B1-4483-8C3D-E1589080DC80}">
      <dgm:prSet/>
      <dgm:spPr/>
      <dgm:t>
        <a:bodyPr/>
        <a:lstStyle/>
        <a:p>
          <a:endParaRPr lang="en-US"/>
        </a:p>
      </dgm:t>
    </dgm:pt>
    <dgm:pt modelId="{4D8EAB5B-58BA-7F48-81E6-1324DF84FEB7}" type="pres">
      <dgm:prSet presAssocID="{5E65AF81-841D-4449-A6E6-2059D40AB609}" presName="Name0" presStyleCnt="0">
        <dgm:presLayoutVars>
          <dgm:dir/>
          <dgm:animLvl val="lvl"/>
          <dgm:resizeHandles val="exact"/>
        </dgm:presLayoutVars>
      </dgm:prSet>
      <dgm:spPr/>
    </dgm:pt>
    <dgm:pt modelId="{FAB9D857-6E50-5A47-8941-DAE8E9B6BB6A}" type="pres">
      <dgm:prSet presAssocID="{EF080900-A230-40D5-A7DF-82EB1025DED2}" presName="linNode" presStyleCnt="0"/>
      <dgm:spPr/>
    </dgm:pt>
    <dgm:pt modelId="{3CBE6E17-8A97-C046-8158-4A53DD8EDB48}" type="pres">
      <dgm:prSet presAssocID="{EF080900-A230-40D5-A7DF-82EB1025DED2}" presName="parentText" presStyleLbl="node1" presStyleIdx="0" presStyleCnt="3">
        <dgm:presLayoutVars>
          <dgm:chMax val="1"/>
          <dgm:bulletEnabled val="1"/>
        </dgm:presLayoutVars>
      </dgm:prSet>
      <dgm:spPr/>
    </dgm:pt>
    <dgm:pt modelId="{185259AF-D015-5D47-A250-43041E461678}" type="pres">
      <dgm:prSet presAssocID="{EF080900-A230-40D5-A7DF-82EB1025DED2}" presName="descendantText" presStyleLbl="alignAccFollowNode1" presStyleIdx="0" presStyleCnt="3">
        <dgm:presLayoutVars>
          <dgm:bulletEnabled val="1"/>
        </dgm:presLayoutVars>
      </dgm:prSet>
      <dgm:spPr/>
    </dgm:pt>
    <dgm:pt modelId="{C77D42B0-4578-1146-939E-C33D223E9D9E}" type="pres">
      <dgm:prSet presAssocID="{A5DBA839-D26E-48CB-9181-30D889DF8060}" presName="sp" presStyleCnt="0"/>
      <dgm:spPr/>
    </dgm:pt>
    <dgm:pt modelId="{00DFCD27-0F90-AD4F-9639-6B6F891B85D1}" type="pres">
      <dgm:prSet presAssocID="{37F6852E-09DB-439E-B9A0-368B2F6ED212}" presName="linNode" presStyleCnt="0"/>
      <dgm:spPr/>
    </dgm:pt>
    <dgm:pt modelId="{E9595E3E-1EC1-B444-A48C-D48E6E66CFCB}" type="pres">
      <dgm:prSet presAssocID="{37F6852E-09DB-439E-B9A0-368B2F6ED212}" presName="parentText" presStyleLbl="node1" presStyleIdx="1" presStyleCnt="3">
        <dgm:presLayoutVars>
          <dgm:chMax val="1"/>
          <dgm:bulletEnabled val="1"/>
        </dgm:presLayoutVars>
      </dgm:prSet>
      <dgm:spPr/>
    </dgm:pt>
    <dgm:pt modelId="{7D66CC03-3234-1748-B633-2B591CAA13E1}" type="pres">
      <dgm:prSet presAssocID="{37F6852E-09DB-439E-B9A0-368B2F6ED212}" presName="descendantText" presStyleLbl="alignAccFollowNode1" presStyleIdx="1" presStyleCnt="3">
        <dgm:presLayoutVars>
          <dgm:bulletEnabled val="1"/>
        </dgm:presLayoutVars>
      </dgm:prSet>
      <dgm:spPr/>
    </dgm:pt>
    <dgm:pt modelId="{62ADB2FE-677F-F84E-825B-A01FF74042B3}" type="pres">
      <dgm:prSet presAssocID="{7CC2CB08-3D33-412B-8761-A1C1B7F9181E}" presName="sp" presStyleCnt="0"/>
      <dgm:spPr/>
    </dgm:pt>
    <dgm:pt modelId="{C66F7068-3B3E-1144-81FB-677BFD307345}" type="pres">
      <dgm:prSet presAssocID="{8E6BFF1D-F8CB-4A0C-BF49-D2C0AC238873}" presName="linNode" presStyleCnt="0"/>
      <dgm:spPr/>
    </dgm:pt>
    <dgm:pt modelId="{38A8077F-5017-564D-8E8C-AE59957C60DB}" type="pres">
      <dgm:prSet presAssocID="{8E6BFF1D-F8CB-4A0C-BF49-D2C0AC238873}" presName="parentText" presStyleLbl="node1" presStyleIdx="2" presStyleCnt="3">
        <dgm:presLayoutVars>
          <dgm:chMax val="1"/>
          <dgm:bulletEnabled val="1"/>
        </dgm:presLayoutVars>
      </dgm:prSet>
      <dgm:spPr/>
    </dgm:pt>
    <dgm:pt modelId="{924EF96B-67F0-F748-8099-BEBFA4D7B301}" type="pres">
      <dgm:prSet presAssocID="{8E6BFF1D-F8CB-4A0C-BF49-D2C0AC238873}" presName="descendantText" presStyleLbl="alignAccFollowNode1" presStyleIdx="2" presStyleCnt="3">
        <dgm:presLayoutVars>
          <dgm:bulletEnabled val="1"/>
        </dgm:presLayoutVars>
      </dgm:prSet>
      <dgm:spPr/>
    </dgm:pt>
  </dgm:ptLst>
  <dgm:cxnLst>
    <dgm:cxn modelId="{15B2C81F-3219-46DC-B2F3-3F070C0FC860}" srcId="{5E65AF81-841D-4449-A6E6-2059D40AB609}" destId="{37F6852E-09DB-439E-B9A0-368B2F6ED212}" srcOrd="1" destOrd="0" parTransId="{55DA1F60-3C34-45FF-8AB8-200C12280536}" sibTransId="{7CC2CB08-3D33-412B-8761-A1C1B7F9181E}"/>
    <dgm:cxn modelId="{6CA5777C-D1B1-4483-8C3D-E1589080DC80}" srcId="{8E6BFF1D-F8CB-4A0C-BF49-D2C0AC238873}" destId="{A2260461-8EC7-4F35-829C-A395E54A4817}" srcOrd="0" destOrd="0" parTransId="{CF41F02E-2F9D-4C1B-8EC8-87139DA21D09}" sibTransId="{228212C5-D80A-474C-990B-517AE792D242}"/>
    <dgm:cxn modelId="{3BD9B78C-1421-FB4C-B900-3F683F9E93E4}" type="presOf" srcId="{8E6BFF1D-F8CB-4A0C-BF49-D2C0AC238873}" destId="{38A8077F-5017-564D-8E8C-AE59957C60DB}" srcOrd="0" destOrd="0" presId="urn:microsoft.com/office/officeart/2005/8/layout/vList5"/>
    <dgm:cxn modelId="{0355F2AD-FE7C-E14A-B0BC-2EBFEC1A125C}" type="presOf" srcId="{37F6852E-09DB-439E-B9A0-368B2F6ED212}" destId="{E9595E3E-1EC1-B444-A48C-D48E6E66CFCB}" srcOrd="0" destOrd="0" presId="urn:microsoft.com/office/officeart/2005/8/layout/vList5"/>
    <dgm:cxn modelId="{EE4E7DB4-865A-4748-B9CA-FA6488BF4576}" srcId="{37F6852E-09DB-439E-B9A0-368B2F6ED212}" destId="{22BE7F9B-BE0C-412F-8B19-29A4364B47B2}" srcOrd="0" destOrd="0" parTransId="{EEDC9A4C-9484-4FB4-A818-EBC6A5F2F4BF}" sibTransId="{3D64EAFC-C075-48B8-BE0A-46BF2A2D710E}"/>
    <dgm:cxn modelId="{E624AEB7-DBDA-49CE-AD91-81724B1B70F6}" srcId="{5E65AF81-841D-4449-A6E6-2059D40AB609}" destId="{8E6BFF1D-F8CB-4A0C-BF49-D2C0AC238873}" srcOrd="2" destOrd="0" parTransId="{0698457E-D3F2-42DF-972B-95BD08E38B9C}" sibTransId="{3A113B88-CB60-46D0-A534-B270BCB6392C}"/>
    <dgm:cxn modelId="{4BF4E4BD-ECB5-204B-939C-AFD5659A9AA2}" type="presOf" srcId="{286180C7-11C9-46ED-A635-03C09F64F540}" destId="{185259AF-D015-5D47-A250-43041E461678}" srcOrd="0" destOrd="0" presId="urn:microsoft.com/office/officeart/2005/8/layout/vList5"/>
    <dgm:cxn modelId="{6BEAD4C0-1D85-4630-B730-711A20154EB3}" srcId="{EF080900-A230-40D5-A7DF-82EB1025DED2}" destId="{286180C7-11C9-46ED-A635-03C09F64F540}" srcOrd="0" destOrd="0" parTransId="{A0724EA7-51FF-438C-B5B6-B74C03C50968}" sibTransId="{C2E89BA4-1FBE-4906-AB05-75D59071C5B8}"/>
    <dgm:cxn modelId="{2229A4D1-C11E-8240-89C8-9D452850648F}" type="presOf" srcId="{5E65AF81-841D-4449-A6E6-2059D40AB609}" destId="{4D8EAB5B-58BA-7F48-81E6-1324DF84FEB7}" srcOrd="0" destOrd="0" presId="urn:microsoft.com/office/officeart/2005/8/layout/vList5"/>
    <dgm:cxn modelId="{37B6C1DA-04E7-854F-903E-3005268B5EDE}" type="presOf" srcId="{0C9FE266-FFAA-4BE6-A7EB-F8ACF878095E}" destId="{185259AF-D015-5D47-A250-43041E461678}" srcOrd="0" destOrd="1" presId="urn:microsoft.com/office/officeart/2005/8/layout/vList5"/>
    <dgm:cxn modelId="{22FC8ADC-C8CD-4F07-888B-E6AC960391F0}" srcId="{5E65AF81-841D-4449-A6E6-2059D40AB609}" destId="{EF080900-A230-40D5-A7DF-82EB1025DED2}" srcOrd="0" destOrd="0" parTransId="{F566F7F9-3FEB-43F8-B062-76F5E2C51737}" sibTransId="{A5DBA839-D26E-48CB-9181-30D889DF8060}"/>
    <dgm:cxn modelId="{30E54FEB-F546-5046-A64F-77B2DD298431}" type="presOf" srcId="{A2260461-8EC7-4F35-829C-A395E54A4817}" destId="{924EF96B-67F0-F748-8099-BEBFA4D7B301}" srcOrd="0" destOrd="0" presId="urn:microsoft.com/office/officeart/2005/8/layout/vList5"/>
    <dgm:cxn modelId="{DAF0E0ED-7A8E-8F46-80FB-8E5494F23E34}" type="presOf" srcId="{22BE7F9B-BE0C-412F-8B19-29A4364B47B2}" destId="{7D66CC03-3234-1748-B633-2B591CAA13E1}" srcOrd="0" destOrd="0" presId="urn:microsoft.com/office/officeart/2005/8/layout/vList5"/>
    <dgm:cxn modelId="{571504EF-3D26-460B-B8D7-1F5ABE43872C}" srcId="{EF080900-A230-40D5-A7DF-82EB1025DED2}" destId="{0C9FE266-FFAA-4BE6-A7EB-F8ACF878095E}" srcOrd="1" destOrd="0" parTransId="{910E94C2-F8F9-45F7-8EB5-698907E2509D}" sibTransId="{1CCA55FE-2E3B-4A3A-B0CD-C688D9735AA2}"/>
    <dgm:cxn modelId="{5F15E1F7-4E27-0940-9C9B-7FCAE21FD327}" type="presOf" srcId="{EF080900-A230-40D5-A7DF-82EB1025DED2}" destId="{3CBE6E17-8A97-C046-8158-4A53DD8EDB48}" srcOrd="0" destOrd="0" presId="urn:microsoft.com/office/officeart/2005/8/layout/vList5"/>
    <dgm:cxn modelId="{3DCC20D0-920F-9C46-9304-8AB33964E946}" type="presParOf" srcId="{4D8EAB5B-58BA-7F48-81E6-1324DF84FEB7}" destId="{FAB9D857-6E50-5A47-8941-DAE8E9B6BB6A}" srcOrd="0" destOrd="0" presId="urn:microsoft.com/office/officeart/2005/8/layout/vList5"/>
    <dgm:cxn modelId="{5A0CF437-051E-9B45-9871-DDE517C1A99C}" type="presParOf" srcId="{FAB9D857-6E50-5A47-8941-DAE8E9B6BB6A}" destId="{3CBE6E17-8A97-C046-8158-4A53DD8EDB48}" srcOrd="0" destOrd="0" presId="urn:microsoft.com/office/officeart/2005/8/layout/vList5"/>
    <dgm:cxn modelId="{1BF43171-CA46-A44D-BCC4-311B58419528}" type="presParOf" srcId="{FAB9D857-6E50-5A47-8941-DAE8E9B6BB6A}" destId="{185259AF-D015-5D47-A250-43041E461678}" srcOrd="1" destOrd="0" presId="urn:microsoft.com/office/officeart/2005/8/layout/vList5"/>
    <dgm:cxn modelId="{30B7D0AD-FD92-0C47-A758-CBCD793163AC}" type="presParOf" srcId="{4D8EAB5B-58BA-7F48-81E6-1324DF84FEB7}" destId="{C77D42B0-4578-1146-939E-C33D223E9D9E}" srcOrd="1" destOrd="0" presId="urn:microsoft.com/office/officeart/2005/8/layout/vList5"/>
    <dgm:cxn modelId="{038CE9A9-3DD2-5440-AA5A-B830F0C3E669}" type="presParOf" srcId="{4D8EAB5B-58BA-7F48-81E6-1324DF84FEB7}" destId="{00DFCD27-0F90-AD4F-9639-6B6F891B85D1}" srcOrd="2" destOrd="0" presId="urn:microsoft.com/office/officeart/2005/8/layout/vList5"/>
    <dgm:cxn modelId="{28C453BE-1E73-1540-BAFF-749C90F93B56}" type="presParOf" srcId="{00DFCD27-0F90-AD4F-9639-6B6F891B85D1}" destId="{E9595E3E-1EC1-B444-A48C-D48E6E66CFCB}" srcOrd="0" destOrd="0" presId="urn:microsoft.com/office/officeart/2005/8/layout/vList5"/>
    <dgm:cxn modelId="{353BEAB9-7704-8842-8056-7F0DB47D9749}" type="presParOf" srcId="{00DFCD27-0F90-AD4F-9639-6B6F891B85D1}" destId="{7D66CC03-3234-1748-B633-2B591CAA13E1}" srcOrd="1" destOrd="0" presId="urn:microsoft.com/office/officeart/2005/8/layout/vList5"/>
    <dgm:cxn modelId="{EE77D750-700A-F342-879A-87148272A932}" type="presParOf" srcId="{4D8EAB5B-58BA-7F48-81E6-1324DF84FEB7}" destId="{62ADB2FE-677F-F84E-825B-A01FF74042B3}" srcOrd="3" destOrd="0" presId="urn:microsoft.com/office/officeart/2005/8/layout/vList5"/>
    <dgm:cxn modelId="{BE2F1471-57B5-2C4E-95D5-D620826128C2}" type="presParOf" srcId="{4D8EAB5B-58BA-7F48-81E6-1324DF84FEB7}" destId="{C66F7068-3B3E-1144-81FB-677BFD307345}" srcOrd="4" destOrd="0" presId="urn:microsoft.com/office/officeart/2005/8/layout/vList5"/>
    <dgm:cxn modelId="{B86EB252-CAB1-614A-AC7E-FD0A3886C82E}" type="presParOf" srcId="{C66F7068-3B3E-1144-81FB-677BFD307345}" destId="{38A8077F-5017-564D-8E8C-AE59957C60DB}" srcOrd="0" destOrd="0" presId="urn:microsoft.com/office/officeart/2005/8/layout/vList5"/>
    <dgm:cxn modelId="{2B439FE2-1EB7-2D49-9EC7-9364EB39C1D3}" type="presParOf" srcId="{C66F7068-3B3E-1144-81FB-677BFD307345}" destId="{924EF96B-67F0-F748-8099-BEBFA4D7B30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F128502-E4FF-4DCC-B6B6-87E173BA16C4}" type="doc">
      <dgm:prSet loTypeId="urn:microsoft.com/office/officeart/2008/layout/LinedList" loCatId="list" qsTypeId="urn:microsoft.com/office/officeart/2005/8/quickstyle/simple1" qsCatId="simple" csTypeId="urn:microsoft.com/office/officeart/2005/8/colors/accent3_2" csCatId="accent3"/>
      <dgm:spPr/>
      <dgm:t>
        <a:bodyPr/>
        <a:lstStyle/>
        <a:p>
          <a:endParaRPr lang="en-US"/>
        </a:p>
      </dgm:t>
    </dgm:pt>
    <dgm:pt modelId="{C0F52FE7-7D5D-42BA-9DA0-4FE21BE8DBCA}">
      <dgm:prSet/>
      <dgm:spPr/>
      <dgm:t>
        <a:bodyPr/>
        <a:lstStyle/>
        <a:p>
          <a:r>
            <a:rPr lang="en-CA"/>
            <a:t>Indigenous entrepreneurship emphasizes collectiveness, community development, Indigenous knowledge</a:t>
          </a:r>
          <a:endParaRPr lang="en-US"/>
        </a:p>
      </dgm:t>
    </dgm:pt>
    <dgm:pt modelId="{05A60053-FC01-4714-9DA9-56C73CAB573D}" type="parTrans" cxnId="{DA220065-B253-495A-B434-3D278C77C2F4}">
      <dgm:prSet/>
      <dgm:spPr/>
      <dgm:t>
        <a:bodyPr/>
        <a:lstStyle/>
        <a:p>
          <a:endParaRPr lang="en-US"/>
        </a:p>
      </dgm:t>
    </dgm:pt>
    <dgm:pt modelId="{F46ADC88-72EF-4DCF-B5E4-BBC468D1B610}" type="sibTrans" cxnId="{DA220065-B253-495A-B434-3D278C77C2F4}">
      <dgm:prSet/>
      <dgm:spPr/>
      <dgm:t>
        <a:bodyPr/>
        <a:lstStyle/>
        <a:p>
          <a:endParaRPr lang="en-US"/>
        </a:p>
      </dgm:t>
    </dgm:pt>
    <dgm:pt modelId="{B18F5EC2-CA86-4FF3-8119-E2E08509FC72}">
      <dgm:prSet/>
      <dgm:spPr/>
      <dgm:t>
        <a:bodyPr/>
        <a:lstStyle/>
        <a:p>
          <a:r>
            <a:rPr lang="en-CA"/>
            <a:t>Broad range of sectors include eco-tourism, solar power, fashion, food and beverage</a:t>
          </a:r>
          <a:endParaRPr lang="en-US"/>
        </a:p>
      </dgm:t>
    </dgm:pt>
    <dgm:pt modelId="{CB4A51F7-A3DC-425C-B4CA-6BFB40599724}" type="parTrans" cxnId="{2D4FB899-C760-444B-B52E-DE5389CDB11B}">
      <dgm:prSet/>
      <dgm:spPr/>
      <dgm:t>
        <a:bodyPr/>
        <a:lstStyle/>
        <a:p>
          <a:endParaRPr lang="en-US"/>
        </a:p>
      </dgm:t>
    </dgm:pt>
    <dgm:pt modelId="{8627F485-0B12-4A89-ACE4-A5395DBDC297}" type="sibTrans" cxnId="{2D4FB899-C760-444B-B52E-DE5389CDB11B}">
      <dgm:prSet/>
      <dgm:spPr/>
      <dgm:t>
        <a:bodyPr/>
        <a:lstStyle/>
        <a:p>
          <a:endParaRPr lang="en-US"/>
        </a:p>
      </dgm:t>
    </dgm:pt>
    <dgm:pt modelId="{90A61E54-407E-43BC-8193-17AD8C7C7ADF}">
      <dgm:prSet/>
      <dgm:spPr/>
      <dgm:t>
        <a:bodyPr/>
        <a:lstStyle/>
        <a:p>
          <a:r>
            <a:rPr lang="en-CA"/>
            <a:t>Territorial acknowledgements from non-Indigenous businesses—important cultural protocols, show respect and help build relationships</a:t>
          </a:r>
          <a:endParaRPr lang="en-US"/>
        </a:p>
      </dgm:t>
    </dgm:pt>
    <dgm:pt modelId="{1660917B-B6EB-40B9-9F85-BF3D39C73083}" type="parTrans" cxnId="{27662BFD-AC05-4A1C-B626-8B80DE86B28A}">
      <dgm:prSet/>
      <dgm:spPr/>
      <dgm:t>
        <a:bodyPr/>
        <a:lstStyle/>
        <a:p>
          <a:endParaRPr lang="en-US"/>
        </a:p>
      </dgm:t>
    </dgm:pt>
    <dgm:pt modelId="{92025915-881A-4CA0-A34F-5582A3E2C5DD}" type="sibTrans" cxnId="{27662BFD-AC05-4A1C-B626-8B80DE86B28A}">
      <dgm:prSet/>
      <dgm:spPr/>
      <dgm:t>
        <a:bodyPr/>
        <a:lstStyle/>
        <a:p>
          <a:endParaRPr lang="en-US"/>
        </a:p>
      </dgm:t>
    </dgm:pt>
    <dgm:pt modelId="{60AC238A-FDB0-0A47-993D-F479B4E9F129}" type="pres">
      <dgm:prSet presAssocID="{7F128502-E4FF-4DCC-B6B6-87E173BA16C4}" presName="vert0" presStyleCnt="0">
        <dgm:presLayoutVars>
          <dgm:dir/>
          <dgm:animOne val="branch"/>
          <dgm:animLvl val="lvl"/>
        </dgm:presLayoutVars>
      </dgm:prSet>
      <dgm:spPr/>
    </dgm:pt>
    <dgm:pt modelId="{81086541-7F8B-B447-94CD-45EA425EC343}" type="pres">
      <dgm:prSet presAssocID="{C0F52FE7-7D5D-42BA-9DA0-4FE21BE8DBCA}" presName="thickLine" presStyleLbl="alignNode1" presStyleIdx="0" presStyleCnt="3"/>
      <dgm:spPr/>
    </dgm:pt>
    <dgm:pt modelId="{0A7E8E38-DC53-A04E-959D-6C82175E899D}" type="pres">
      <dgm:prSet presAssocID="{C0F52FE7-7D5D-42BA-9DA0-4FE21BE8DBCA}" presName="horz1" presStyleCnt="0"/>
      <dgm:spPr/>
    </dgm:pt>
    <dgm:pt modelId="{70DF57F6-FF24-914B-981A-2702FE3640B7}" type="pres">
      <dgm:prSet presAssocID="{C0F52FE7-7D5D-42BA-9DA0-4FE21BE8DBCA}" presName="tx1" presStyleLbl="revTx" presStyleIdx="0" presStyleCnt="3"/>
      <dgm:spPr/>
    </dgm:pt>
    <dgm:pt modelId="{9DBFDE1B-2F9D-DF43-9EFE-0F6AC5CE7032}" type="pres">
      <dgm:prSet presAssocID="{C0F52FE7-7D5D-42BA-9DA0-4FE21BE8DBCA}" presName="vert1" presStyleCnt="0"/>
      <dgm:spPr/>
    </dgm:pt>
    <dgm:pt modelId="{3255A915-D0FD-4D4F-A4C7-98258DC70970}" type="pres">
      <dgm:prSet presAssocID="{B18F5EC2-CA86-4FF3-8119-E2E08509FC72}" presName="thickLine" presStyleLbl="alignNode1" presStyleIdx="1" presStyleCnt="3"/>
      <dgm:spPr/>
    </dgm:pt>
    <dgm:pt modelId="{17C59BDE-A971-3647-8468-1CC8ED4BBB8B}" type="pres">
      <dgm:prSet presAssocID="{B18F5EC2-CA86-4FF3-8119-E2E08509FC72}" presName="horz1" presStyleCnt="0"/>
      <dgm:spPr/>
    </dgm:pt>
    <dgm:pt modelId="{984E6D7F-4F90-A749-AB03-1B6E9BF15B45}" type="pres">
      <dgm:prSet presAssocID="{B18F5EC2-CA86-4FF3-8119-E2E08509FC72}" presName="tx1" presStyleLbl="revTx" presStyleIdx="1" presStyleCnt="3"/>
      <dgm:spPr/>
    </dgm:pt>
    <dgm:pt modelId="{1E019FF1-7C85-7F44-AC73-88A03E1E03FA}" type="pres">
      <dgm:prSet presAssocID="{B18F5EC2-CA86-4FF3-8119-E2E08509FC72}" presName="vert1" presStyleCnt="0"/>
      <dgm:spPr/>
    </dgm:pt>
    <dgm:pt modelId="{9C47ED1E-B0E1-074F-B3BC-63BFF9D08801}" type="pres">
      <dgm:prSet presAssocID="{90A61E54-407E-43BC-8193-17AD8C7C7ADF}" presName="thickLine" presStyleLbl="alignNode1" presStyleIdx="2" presStyleCnt="3"/>
      <dgm:spPr/>
    </dgm:pt>
    <dgm:pt modelId="{DF85A8C7-F991-B64A-8564-E1330D559CDC}" type="pres">
      <dgm:prSet presAssocID="{90A61E54-407E-43BC-8193-17AD8C7C7ADF}" presName="horz1" presStyleCnt="0"/>
      <dgm:spPr/>
    </dgm:pt>
    <dgm:pt modelId="{9E6D43E0-C932-A54D-BFCF-16F4D1B1790B}" type="pres">
      <dgm:prSet presAssocID="{90A61E54-407E-43BC-8193-17AD8C7C7ADF}" presName="tx1" presStyleLbl="revTx" presStyleIdx="2" presStyleCnt="3"/>
      <dgm:spPr/>
    </dgm:pt>
    <dgm:pt modelId="{50EC63C5-4D6D-C54C-A501-6507417A51CB}" type="pres">
      <dgm:prSet presAssocID="{90A61E54-407E-43BC-8193-17AD8C7C7ADF}" presName="vert1" presStyleCnt="0"/>
      <dgm:spPr/>
    </dgm:pt>
  </dgm:ptLst>
  <dgm:cxnLst>
    <dgm:cxn modelId="{C69E3628-71C5-614F-9417-567B41103EDC}" type="presOf" srcId="{C0F52FE7-7D5D-42BA-9DA0-4FE21BE8DBCA}" destId="{70DF57F6-FF24-914B-981A-2702FE3640B7}" srcOrd="0" destOrd="0" presId="urn:microsoft.com/office/officeart/2008/layout/LinedList"/>
    <dgm:cxn modelId="{708AA038-7252-D74F-9E24-6C93AAC06A7B}" type="presOf" srcId="{B18F5EC2-CA86-4FF3-8119-E2E08509FC72}" destId="{984E6D7F-4F90-A749-AB03-1B6E9BF15B45}" srcOrd="0" destOrd="0" presId="urn:microsoft.com/office/officeart/2008/layout/LinedList"/>
    <dgm:cxn modelId="{F598DB44-F477-C847-A44B-54BA2321EBED}" type="presOf" srcId="{7F128502-E4FF-4DCC-B6B6-87E173BA16C4}" destId="{60AC238A-FDB0-0A47-993D-F479B4E9F129}" srcOrd="0" destOrd="0" presId="urn:microsoft.com/office/officeart/2008/layout/LinedList"/>
    <dgm:cxn modelId="{DA220065-B253-495A-B434-3D278C77C2F4}" srcId="{7F128502-E4FF-4DCC-B6B6-87E173BA16C4}" destId="{C0F52FE7-7D5D-42BA-9DA0-4FE21BE8DBCA}" srcOrd="0" destOrd="0" parTransId="{05A60053-FC01-4714-9DA9-56C73CAB573D}" sibTransId="{F46ADC88-72EF-4DCF-B5E4-BBC468D1B610}"/>
    <dgm:cxn modelId="{2D01E855-D182-4D4F-AD20-E8B8A9E8E1A0}" type="presOf" srcId="{90A61E54-407E-43BC-8193-17AD8C7C7ADF}" destId="{9E6D43E0-C932-A54D-BFCF-16F4D1B1790B}" srcOrd="0" destOrd="0" presId="urn:microsoft.com/office/officeart/2008/layout/LinedList"/>
    <dgm:cxn modelId="{2D4FB899-C760-444B-B52E-DE5389CDB11B}" srcId="{7F128502-E4FF-4DCC-B6B6-87E173BA16C4}" destId="{B18F5EC2-CA86-4FF3-8119-E2E08509FC72}" srcOrd="1" destOrd="0" parTransId="{CB4A51F7-A3DC-425C-B4CA-6BFB40599724}" sibTransId="{8627F485-0B12-4A89-ACE4-A5395DBDC297}"/>
    <dgm:cxn modelId="{27662BFD-AC05-4A1C-B626-8B80DE86B28A}" srcId="{7F128502-E4FF-4DCC-B6B6-87E173BA16C4}" destId="{90A61E54-407E-43BC-8193-17AD8C7C7ADF}" srcOrd="2" destOrd="0" parTransId="{1660917B-B6EB-40B9-9F85-BF3D39C73083}" sibTransId="{92025915-881A-4CA0-A34F-5582A3E2C5DD}"/>
    <dgm:cxn modelId="{85F267F0-EA0A-4B4D-BCFF-782336D119FF}" type="presParOf" srcId="{60AC238A-FDB0-0A47-993D-F479B4E9F129}" destId="{81086541-7F8B-B447-94CD-45EA425EC343}" srcOrd="0" destOrd="0" presId="urn:microsoft.com/office/officeart/2008/layout/LinedList"/>
    <dgm:cxn modelId="{F5844F7A-B54D-3D4F-8CD6-096845150BF1}" type="presParOf" srcId="{60AC238A-FDB0-0A47-993D-F479B4E9F129}" destId="{0A7E8E38-DC53-A04E-959D-6C82175E899D}" srcOrd="1" destOrd="0" presId="urn:microsoft.com/office/officeart/2008/layout/LinedList"/>
    <dgm:cxn modelId="{AE09AE86-45F3-CC42-93BE-5242898CA697}" type="presParOf" srcId="{0A7E8E38-DC53-A04E-959D-6C82175E899D}" destId="{70DF57F6-FF24-914B-981A-2702FE3640B7}" srcOrd="0" destOrd="0" presId="urn:microsoft.com/office/officeart/2008/layout/LinedList"/>
    <dgm:cxn modelId="{CB920C9C-FAB3-2048-A816-95C6A3FC2A2E}" type="presParOf" srcId="{0A7E8E38-DC53-A04E-959D-6C82175E899D}" destId="{9DBFDE1B-2F9D-DF43-9EFE-0F6AC5CE7032}" srcOrd="1" destOrd="0" presId="urn:microsoft.com/office/officeart/2008/layout/LinedList"/>
    <dgm:cxn modelId="{B39266DB-DF79-594E-80B5-CD291958C2BA}" type="presParOf" srcId="{60AC238A-FDB0-0A47-993D-F479B4E9F129}" destId="{3255A915-D0FD-4D4F-A4C7-98258DC70970}" srcOrd="2" destOrd="0" presId="urn:microsoft.com/office/officeart/2008/layout/LinedList"/>
    <dgm:cxn modelId="{BF7447B7-147F-9243-B9C6-19F37A571D93}" type="presParOf" srcId="{60AC238A-FDB0-0A47-993D-F479B4E9F129}" destId="{17C59BDE-A971-3647-8468-1CC8ED4BBB8B}" srcOrd="3" destOrd="0" presId="urn:microsoft.com/office/officeart/2008/layout/LinedList"/>
    <dgm:cxn modelId="{2E238CFD-6DF4-A541-9543-174D779A812D}" type="presParOf" srcId="{17C59BDE-A971-3647-8468-1CC8ED4BBB8B}" destId="{984E6D7F-4F90-A749-AB03-1B6E9BF15B45}" srcOrd="0" destOrd="0" presId="urn:microsoft.com/office/officeart/2008/layout/LinedList"/>
    <dgm:cxn modelId="{F6F0E4DD-4DFB-0D4D-9C08-90E52455ADD5}" type="presParOf" srcId="{17C59BDE-A971-3647-8468-1CC8ED4BBB8B}" destId="{1E019FF1-7C85-7F44-AC73-88A03E1E03FA}" srcOrd="1" destOrd="0" presId="urn:microsoft.com/office/officeart/2008/layout/LinedList"/>
    <dgm:cxn modelId="{6F00BC79-B794-2A4C-AF2A-0D23DEE3F643}" type="presParOf" srcId="{60AC238A-FDB0-0A47-993D-F479B4E9F129}" destId="{9C47ED1E-B0E1-074F-B3BC-63BFF9D08801}" srcOrd="4" destOrd="0" presId="urn:microsoft.com/office/officeart/2008/layout/LinedList"/>
    <dgm:cxn modelId="{0926C978-3F30-614B-B0F9-4CF30063C8F5}" type="presParOf" srcId="{60AC238A-FDB0-0A47-993D-F479B4E9F129}" destId="{DF85A8C7-F991-B64A-8564-E1330D559CDC}" srcOrd="5" destOrd="0" presId="urn:microsoft.com/office/officeart/2008/layout/LinedList"/>
    <dgm:cxn modelId="{35D2480B-56F0-314E-8C79-EDA2DF2AA3F0}" type="presParOf" srcId="{DF85A8C7-F991-B64A-8564-E1330D559CDC}" destId="{9E6D43E0-C932-A54D-BFCF-16F4D1B1790B}" srcOrd="0" destOrd="0" presId="urn:microsoft.com/office/officeart/2008/layout/LinedList"/>
    <dgm:cxn modelId="{F78BB611-F49D-0E48-9409-7F31F1B4D550}" type="presParOf" srcId="{DF85A8C7-F991-B64A-8564-E1330D559CDC}" destId="{50EC63C5-4D6D-C54C-A501-6507417A51C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421C49D-6ED4-4F7F-82BD-79432AF658AF}" type="doc">
      <dgm:prSet loTypeId="urn:microsoft.com/office/officeart/2005/8/layout/default" loCatId="list" qsTypeId="urn:microsoft.com/office/officeart/2005/8/quickstyle/simple1" qsCatId="simple" csTypeId="urn:microsoft.com/office/officeart/2005/8/colors/accent3_2" csCatId="accent3"/>
      <dgm:spPr/>
      <dgm:t>
        <a:bodyPr/>
        <a:lstStyle/>
        <a:p>
          <a:endParaRPr lang="en-US"/>
        </a:p>
      </dgm:t>
    </dgm:pt>
    <dgm:pt modelId="{81F51249-6C02-4451-979C-C303E9290DA8}">
      <dgm:prSet/>
      <dgm:spPr/>
      <dgm:t>
        <a:bodyPr/>
        <a:lstStyle/>
        <a:p>
          <a:r>
            <a:rPr lang="en-US" b="1" dirty="0"/>
            <a:t>Professionalism: </a:t>
          </a:r>
          <a:r>
            <a:rPr lang="en-US" dirty="0"/>
            <a:t>demonstrating the competence and/or skill expected from a professional</a:t>
          </a:r>
        </a:p>
      </dgm:t>
    </dgm:pt>
    <dgm:pt modelId="{15502757-31AE-465D-B20E-32EA5A0EE8D8}" type="parTrans" cxnId="{2F980849-0693-45FF-8068-2B89B10FFE33}">
      <dgm:prSet/>
      <dgm:spPr/>
      <dgm:t>
        <a:bodyPr/>
        <a:lstStyle/>
        <a:p>
          <a:endParaRPr lang="en-US"/>
        </a:p>
      </dgm:t>
    </dgm:pt>
    <dgm:pt modelId="{2938E900-EE5D-45E2-9782-7B5FFFA1A869}" type="sibTrans" cxnId="{2F980849-0693-45FF-8068-2B89B10FFE33}">
      <dgm:prSet/>
      <dgm:spPr/>
      <dgm:t>
        <a:bodyPr/>
        <a:lstStyle/>
        <a:p>
          <a:endParaRPr lang="en-US"/>
        </a:p>
      </dgm:t>
    </dgm:pt>
    <dgm:pt modelId="{3C64B692-6A91-427E-A288-D75E8E77EB59}">
      <dgm:prSet/>
      <dgm:spPr/>
      <dgm:t>
        <a:bodyPr/>
        <a:lstStyle/>
        <a:p>
          <a:r>
            <a:rPr lang="en-US" b="1"/>
            <a:t>Employee engagement: </a:t>
          </a:r>
          <a:r>
            <a:rPr lang="en-US"/>
            <a:t>employees’ genuine enthusiasm for and commitment to their work and organization</a:t>
          </a:r>
        </a:p>
      </dgm:t>
    </dgm:pt>
    <dgm:pt modelId="{070FAD96-3988-4168-995C-DBCA41FC4A65}" type="parTrans" cxnId="{097D6990-B46E-4B19-A508-4C3AF8DBA177}">
      <dgm:prSet/>
      <dgm:spPr/>
      <dgm:t>
        <a:bodyPr/>
        <a:lstStyle/>
        <a:p>
          <a:endParaRPr lang="en-US"/>
        </a:p>
      </dgm:t>
    </dgm:pt>
    <dgm:pt modelId="{672FE098-29F8-45C4-88EF-BBA6AB4ECF94}" type="sibTrans" cxnId="{097D6990-B46E-4B19-A508-4C3AF8DBA177}">
      <dgm:prSet/>
      <dgm:spPr/>
      <dgm:t>
        <a:bodyPr/>
        <a:lstStyle/>
        <a:p>
          <a:endParaRPr lang="en-US"/>
        </a:p>
      </dgm:t>
    </dgm:pt>
    <dgm:pt modelId="{DD98E65C-A7AF-1543-9461-46B3623DB449}" type="pres">
      <dgm:prSet presAssocID="{8421C49D-6ED4-4F7F-82BD-79432AF658AF}" presName="diagram" presStyleCnt="0">
        <dgm:presLayoutVars>
          <dgm:dir/>
          <dgm:resizeHandles val="exact"/>
        </dgm:presLayoutVars>
      </dgm:prSet>
      <dgm:spPr/>
    </dgm:pt>
    <dgm:pt modelId="{B98DCB02-1BF1-1B4C-AA3D-52248F671833}" type="pres">
      <dgm:prSet presAssocID="{81F51249-6C02-4451-979C-C303E9290DA8}" presName="node" presStyleLbl="node1" presStyleIdx="0" presStyleCnt="2">
        <dgm:presLayoutVars>
          <dgm:bulletEnabled val="1"/>
        </dgm:presLayoutVars>
      </dgm:prSet>
      <dgm:spPr/>
    </dgm:pt>
    <dgm:pt modelId="{E419A28C-1FCD-6743-9935-8D28AFFD5122}" type="pres">
      <dgm:prSet presAssocID="{2938E900-EE5D-45E2-9782-7B5FFFA1A869}" presName="sibTrans" presStyleCnt="0"/>
      <dgm:spPr/>
    </dgm:pt>
    <dgm:pt modelId="{0852BA31-D17B-044B-A300-CB840FEC9581}" type="pres">
      <dgm:prSet presAssocID="{3C64B692-6A91-427E-A288-D75E8E77EB59}" presName="node" presStyleLbl="node1" presStyleIdx="1" presStyleCnt="2">
        <dgm:presLayoutVars>
          <dgm:bulletEnabled val="1"/>
        </dgm:presLayoutVars>
      </dgm:prSet>
      <dgm:spPr/>
    </dgm:pt>
  </dgm:ptLst>
  <dgm:cxnLst>
    <dgm:cxn modelId="{5DECF43A-0CB0-454D-942F-7AD4710731C5}" type="presOf" srcId="{3C64B692-6A91-427E-A288-D75E8E77EB59}" destId="{0852BA31-D17B-044B-A300-CB840FEC9581}" srcOrd="0" destOrd="0" presId="urn:microsoft.com/office/officeart/2005/8/layout/default"/>
    <dgm:cxn modelId="{2F980849-0693-45FF-8068-2B89B10FFE33}" srcId="{8421C49D-6ED4-4F7F-82BD-79432AF658AF}" destId="{81F51249-6C02-4451-979C-C303E9290DA8}" srcOrd="0" destOrd="0" parTransId="{15502757-31AE-465D-B20E-32EA5A0EE8D8}" sibTransId="{2938E900-EE5D-45E2-9782-7B5FFFA1A869}"/>
    <dgm:cxn modelId="{936C5649-5EDC-B54E-9C09-9FF7346AFB4F}" type="presOf" srcId="{81F51249-6C02-4451-979C-C303E9290DA8}" destId="{B98DCB02-1BF1-1B4C-AA3D-52248F671833}" srcOrd="0" destOrd="0" presId="urn:microsoft.com/office/officeart/2005/8/layout/default"/>
    <dgm:cxn modelId="{097D6990-B46E-4B19-A508-4C3AF8DBA177}" srcId="{8421C49D-6ED4-4F7F-82BD-79432AF658AF}" destId="{3C64B692-6A91-427E-A288-D75E8E77EB59}" srcOrd="1" destOrd="0" parTransId="{070FAD96-3988-4168-995C-DBCA41FC4A65}" sibTransId="{672FE098-29F8-45C4-88EF-BBA6AB4ECF94}"/>
    <dgm:cxn modelId="{33DD7ED1-52C0-3F48-B5EC-003E04617833}" type="presOf" srcId="{8421C49D-6ED4-4F7F-82BD-79432AF658AF}" destId="{DD98E65C-A7AF-1543-9461-46B3623DB449}" srcOrd="0" destOrd="0" presId="urn:microsoft.com/office/officeart/2005/8/layout/default"/>
    <dgm:cxn modelId="{338360B7-592E-E844-8D18-ABF716D38C9B}" type="presParOf" srcId="{DD98E65C-A7AF-1543-9461-46B3623DB449}" destId="{B98DCB02-1BF1-1B4C-AA3D-52248F671833}" srcOrd="0" destOrd="0" presId="urn:microsoft.com/office/officeart/2005/8/layout/default"/>
    <dgm:cxn modelId="{95356B19-454D-1B4E-8795-76108B9E9AEC}" type="presParOf" srcId="{DD98E65C-A7AF-1543-9461-46B3623DB449}" destId="{E419A28C-1FCD-6743-9935-8D28AFFD5122}" srcOrd="1" destOrd="0" presId="urn:microsoft.com/office/officeart/2005/8/layout/default"/>
    <dgm:cxn modelId="{67D0752C-071F-A04E-AD88-C1B79385CDA9}" type="presParOf" srcId="{DD98E65C-A7AF-1543-9461-46B3623DB449}" destId="{0852BA31-D17B-044B-A300-CB840FEC9581}"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4186804-FA80-487C-B1F7-1013808D3E3A}" type="doc">
      <dgm:prSet loTypeId="urn:microsoft.com/office/officeart/2005/8/layout/vList5" loCatId="list" qsTypeId="urn:microsoft.com/office/officeart/2005/8/quickstyle/simple4" qsCatId="simple" csTypeId="urn:microsoft.com/office/officeart/2005/8/colors/accent2_2" csCatId="accent2" phldr="1"/>
      <dgm:spPr/>
      <dgm:t>
        <a:bodyPr/>
        <a:lstStyle/>
        <a:p>
          <a:endParaRPr lang="en-US"/>
        </a:p>
      </dgm:t>
    </dgm:pt>
    <dgm:pt modelId="{AD4868C6-412D-416D-97DC-42DF14C393B0}">
      <dgm:prSet/>
      <dgm:spPr/>
      <dgm:t>
        <a:bodyPr/>
        <a:lstStyle/>
        <a:p>
          <a:r>
            <a:rPr lang="en-US"/>
            <a:t>Acting professionally</a:t>
          </a:r>
        </a:p>
      </dgm:t>
    </dgm:pt>
    <dgm:pt modelId="{6EB9AC62-2B5D-4C30-86B3-0A0B6750278B}" type="parTrans" cxnId="{6D46D93D-DDCF-423F-927D-6D9EB2CCFCF2}">
      <dgm:prSet/>
      <dgm:spPr/>
      <dgm:t>
        <a:bodyPr/>
        <a:lstStyle/>
        <a:p>
          <a:endParaRPr lang="en-US"/>
        </a:p>
      </dgm:t>
    </dgm:pt>
    <dgm:pt modelId="{FE6BE94D-E835-438A-B9D0-0BB77E7A907A}" type="sibTrans" cxnId="{6D46D93D-DDCF-423F-927D-6D9EB2CCFCF2}">
      <dgm:prSet/>
      <dgm:spPr/>
      <dgm:t>
        <a:bodyPr/>
        <a:lstStyle/>
        <a:p>
          <a:endParaRPr lang="en-US"/>
        </a:p>
      </dgm:t>
    </dgm:pt>
    <dgm:pt modelId="{28CB5108-A326-440E-B395-C879D6EBA230}">
      <dgm:prSet/>
      <dgm:spPr/>
      <dgm:t>
        <a:bodyPr/>
        <a:lstStyle/>
        <a:p>
          <a:r>
            <a:rPr lang="en-US" dirty="0"/>
            <a:t>put clients first</a:t>
          </a:r>
        </a:p>
      </dgm:t>
    </dgm:pt>
    <dgm:pt modelId="{4D8CE26C-B046-4664-86D4-F5CDC5199E38}" type="parTrans" cxnId="{11266BDE-AF82-4814-AE5E-9BC30A190084}">
      <dgm:prSet/>
      <dgm:spPr/>
      <dgm:t>
        <a:bodyPr/>
        <a:lstStyle/>
        <a:p>
          <a:endParaRPr lang="en-US"/>
        </a:p>
      </dgm:t>
    </dgm:pt>
    <dgm:pt modelId="{DE0F839F-C8D9-4F66-BD2A-D8F8D4D2B58F}" type="sibTrans" cxnId="{11266BDE-AF82-4814-AE5E-9BC30A190084}">
      <dgm:prSet/>
      <dgm:spPr/>
      <dgm:t>
        <a:bodyPr/>
        <a:lstStyle/>
        <a:p>
          <a:endParaRPr lang="en-US"/>
        </a:p>
      </dgm:t>
    </dgm:pt>
    <dgm:pt modelId="{8CB6E843-48FE-44AA-94C3-E7BD83278E82}">
      <dgm:prSet/>
      <dgm:spPr/>
      <dgm:t>
        <a:bodyPr/>
        <a:lstStyle/>
        <a:p>
          <a:r>
            <a:rPr lang="en-US" dirty="0"/>
            <a:t>maintain confidentiality</a:t>
          </a:r>
        </a:p>
      </dgm:t>
    </dgm:pt>
    <dgm:pt modelId="{510120E5-B743-4B0C-B1CC-6A04709BD072}" type="parTrans" cxnId="{E6305B4B-9529-4206-80FF-F2F549DB850C}">
      <dgm:prSet/>
      <dgm:spPr/>
      <dgm:t>
        <a:bodyPr/>
        <a:lstStyle/>
        <a:p>
          <a:endParaRPr lang="en-US"/>
        </a:p>
      </dgm:t>
    </dgm:pt>
    <dgm:pt modelId="{DB0A941F-A084-4F17-ACD9-AE77D2DE92BB}" type="sibTrans" cxnId="{E6305B4B-9529-4206-80FF-F2F549DB850C}">
      <dgm:prSet/>
      <dgm:spPr/>
      <dgm:t>
        <a:bodyPr/>
        <a:lstStyle/>
        <a:p>
          <a:endParaRPr lang="en-US"/>
        </a:p>
      </dgm:t>
    </dgm:pt>
    <dgm:pt modelId="{28170D12-05BE-492D-B40D-A3EDDA53360F}">
      <dgm:prSet/>
      <dgm:spPr/>
      <dgm:t>
        <a:bodyPr/>
        <a:lstStyle/>
        <a:p>
          <a:r>
            <a:rPr lang="en-US" dirty="0"/>
            <a:t>use knowledge for honest, legal, and ethical purposes</a:t>
          </a:r>
        </a:p>
      </dgm:t>
    </dgm:pt>
    <dgm:pt modelId="{93FD227D-77D9-4D9E-B248-E7E3B521289E}" type="parTrans" cxnId="{CF56DB61-192F-4B27-AE1D-4F0AFB3DF6CE}">
      <dgm:prSet/>
      <dgm:spPr/>
      <dgm:t>
        <a:bodyPr/>
        <a:lstStyle/>
        <a:p>
          <a:endParaRPr lang="en-US"/>
        </a:p>
      </dgm:t>
    </dgm:pt>
    <dgm:pt modelId="{EAEBAD3F-44B0-4F8F-B46E-253BE35B0F2F}" type="sibTrans" cxnId="{CF56DB61-192F-4B27-AE1D-4F0AFB3DF6CE}">
      <dgm:prSet/>
      <dgm:spPr/>
      <dgm:t>
        <a:bodyPr/>
        <a:lstStyle/>
        <a:p>
          <a:endParaRPr lang="en-US"/>
        </a:p>
      </dgm:t>
    </dgm:pt>
    <dgm:pt modelId="{11BF636F-B339-4B20-9D45-3928105228AB}">
      <dgm:prSet/>
      <dgm:spPr/>
      <dgm:t>
        <a:bodyPr/>
        <a:lstStyle/>
        <a:p>
          <a:r>
            <a:rPr lang="en-US" dirty="0"/>
            <a:t>Developing a shared work identity</a:t>
          </a:r>
        </a:p>
      </dgm:t>
    </dgm:pt>
    <dgm:pt modelId="{C9B10525-ADDE-4296-925F-7E23D3F23196}" type="parTrans" cxnId="{63FB7DA6-3B03-49EE-AC33-072EEDFAF697}">
      <dgm:prSet/>
      <dgm:spPr/>
      <dgm:t>
        <a:bodyPr/>
        <a:lstStyle/>
        <a:p>
          <a:endParaRPr lang="en-US"/>
        </a:p>
      </dgm:t>
    </dgm:pt>
    <dgm:pt modelId="{7571D476-9FCC-43F7-BB62-34E1250AB696}" type="sibTrans" cxnId="{63FB7DA6-3B03-49EE-AC33-072EEDFAF697}">
      <dgm:prSet/>
      <dgm:spPr/>
      <dgm:t>
        <a:bodyPr/>
        <a:lstStyle/>
        <a:p>
          <a:endParaRPr lang="en-US"/>
        </a:p>
      </dgm:t>
    </dgm:pt>
    <dgm:pt modelId="{47BCA43F-4A62-46BC-B63D-F8F671AD7532}">
      <dgm:prSet/>
      <dgm:spPr/>
      <dgm:t>
        <a:bodyPr/>
        <a:lstStyle/>
        <a:p>
          <a:r>
            <a:rPr lang="en-US"/>
            <a:t>educational background</a:t>
          </a:r>
        </a:p>
      </dgm:t>
    </dgm:pt>
    <dgm:pt modelId="{09EDE983-EFB2-428A-95C8-B5DC915F8430}" type="parTrans" cxnId="{BA0E8902-67FA-4390-914A-10E1903DF854}">
      <dgm:prSet/>
      <dgm:spPr/>
      <dgm:t>
        <a:bodyPr/>
        <a:lstStyle/>
        <a:p>
          <a:endParaRPr lang="en-US"/>
        </a:p>
      </dgm:t>
    </dgm:pt>
    <dgm:pt modelId="{A42E2697-9051-46B6-A9D0-63B4D9B3065E}" type="sibTrans" cxnId="{BA0E8902-67FA-4390-914A-10E1903DF854}">
      <dgm:prSet/>
      <dgm:spPr/>
      <dgm:t>
        <a:bodyPr/>
        <a:lstStyle/>
        <a:p>
          <a:endParaRPr lang="en-US"/>
        </a:p>
      </dgm:t>
    </dgm:pt>
    <dgm:pt modelId="{6C628D7A-A0E1-4C32-ADD4-79C30A4AA591}">
      <dgm:prSet/>
      <dgm:spPr/>
      <dgm:t>
        <a:bodyPr/>
        <a:lstStyle/>
        <a:p>
          <a:r>
            <a:rPr lang="en-US"/>
            <a:t>professional training</a:t>
          </a:r>
        </a:p>
      </dgm:t>
    </dgm:pt>
    <dgm:pt modelId="{F1EB0DCE-E343-49E4-BE3A-93497FDE27A8}" type="parTrans" cxnId="{5BDB3201-6D6A-4CC2-A160-37682FCACB1F}">
      <dgm:prSet/>
      <dgm:spPr/>
      <dgm:t>
        <a:bodyPr/>
        <a:lstStyle/>
        <a:p>
          <a:endParaRPr lang="en-US"/>
        </a:p>
      </dgm:t>
    </dgm:pt>
    <dgm:pt modelId="{92F765AC-5037-4A37-B20B-7C3D76568E3F}" type="sibTrans" cxnId="{5BDB3201-6D6A-4CC2-A160-37682FCACB1F}">
      <dgm:prSet/>
      <dgm:spPr/>
      <dgm:t>
        <a:bodyPr/>
        <a:lstStyle/>
        <a:p>
          <a:endParaRPr lang="en-US"/>
        </a:p>
      </dgm:t>
    </dgm:pt>
    <dgm:pt modelId="{45E92E06-37AD-4A22-8459-4831CCBCDA5E}">
      <dgm:prSet/>
      <dgm:spPr/>
      <dgm:t>
        <a:bodyPr/>
        <a:lstStyle/>
        <a:p>
          <a:r>
            <a:rPr lang="en-US"/>
            <a:t>experiences and expertise</a:t>
          </a:r>
        </a:p>
      </dgm:t>
    </dgm:pt>
    <dgm:pt modelId="{D28238F8-CAAB-4650-A52C-4A0DB7CB06E8}" type="parTrans" cxnId="{994248CA-C562-4B5D-A980-3DF6978A70B6}">
      <dgm:prSet/>
      <dgm:spPr/>
      <dgm:t>
        <a:bodyPr/>
        <a:lstStyle/>
        <a:p>
          <a:endParaRPr lang="en-US"/>
        </a:p>
      </dgm:t>
    </dgm:pt>
    <dgm:pt modelId="{4E7B346A-D60B-4BF8-843C-E6DB7405A6E5}" type="sibTrans" cxnId="{994248CA-C562-4B5D-A980-3DF6978A70B6}">
      <dgm:prSet/>
      <dgm:spPr/>
      <dgm:t>
        <a:bodyPr/>
        <a:lstStyle/>
        <a:p>
          <a:endParaRPr lang="en-US"/>
        </a:p>
      </dgm:t>
    </dgm:pt>
    <dgm:pt modelId="{93888E35-2689-42D0-9333-E9D2689DA096}">
      <dgm:prSet/>
      <dgm:spPr/>
      <dgm:t>
        <a:bodyPr/>
        <a:lstStyle/>
        <a:p>
          <a:r>
            <a:rPr lang="en-US"/>
            <a:t>membership in professional associations</a:t>
          </a:r>
        </a:p>
      </dgm:t>
    </dgm:pt>
    <dgm:pt modelId="{6A9201BC-A11A-4014-91D9-B3ECD517622F}" type="parTrans" cxnId="{F3B02062-93BE-46B2-94D3-118BC422CAB3}">
      <dgm:prSet/>
      <dgm:spPr/>
      <dgm:t>
        <a:bodyPr/>
        <a:lstStyle/>
        <a:p>
          <a:endParaRPr lang="en-US"/>
        </a:p>
      </dgm:t>
    </dgm:pt>
    <dgm:pt modelId="{6DA11196-86B9-419F-AFEA-00207C99165E}" type="sibTrans" cxnId="{F3B02062-93BE-46B2-94D3-118BC422CAB3}">
      <dgm:prSet/>
      <dgm:spPr/>
      <dgm:t>
        <a:bodyPr/>
        <a:lstStyle/>
        <a:p>
          <a:endParaRPr lang="en-US"/>
        </a:p>
      </dgm:t>
    </dgm:pt>
    <dgm:pt modelId="{15DD9D5F-5516-466B-9186-FE01F45B2E5B}">
      <dgm:prSet/>
      <dgm:spPr/>
      <dgm:t>
        <a:bodyPr/>
        <a:lstStyle/>
        <a:p>
          <a:r>
            <a:rPr lang="en-US"/>
            <a:t>shared work cultures</a:t>
          </a:r>
        </a:p>
      </dgm:t>
    </dgm:pt>
    <dgm:pt modelId="{905A606B-3C7B-45CC-9C5C-7D3B36EE2157}" type="parTrans" cxnId="{C5673C28-0013-4149-99CF-A8B51D455A01}">
      <dgm:prSet/>
      <dgm:spPr/>
      <dgm:t>
        <a:bodyPr/>
        <a:lstStyle/>
        <a:p>
          <a:endParaRPr lang="en-US"/>
        </a:p>
      </dgm:t>
    </dgm:pt>
    <dgm:pt modelId="{FF44C037-C0F3-4718-8084-26A2DA65E608}" type="sibTrans" cxnId="{C5673C28-0013-4149-99CF-A8B51D455A01}">
      <dgm:prSet/>
      <dgm:spPr/>
      <dgm:t>
        <a:bodyPr/>
        <a:lstStyle/>
        <a:p>
          <a:endParaRPr lang="en-US"/>
        </a:p>
      </dgm:t>
    </dgm:pt>
    <dgm:pt modelId="{B661E8FE-F18F-4CFD-810A-BFCD7ADD26B1}">
      <dgm:prSet/>
      <dgm:spPr/>
      <dgm:t>
        <a:bodyPr/>
        <a:lstStyle/>
        <a:p>
          <a:r>
            <a:rPr lang="en-US"/>
            <a:t>shared problem solving and customer relations</a:t>
          </a:r>
        </a:p>
      </dgm:t>
    </dgm:pt>
    <dgm:pt modelId="{52B8B27D-CE92-41BB-9A9A-374DFBCDAE8D}" type="parTrans" cxnId="{4800466F-4DDD-44CC-A974-2B460FB7B27A}">
      <dgm:prSet/>
      <dgm:spPr/>
      <dgm:t>
        <a:bodyPr/>
        <a:lstStyle/>
        <a:p>
          <a:endParaRPr lang="en-US"/>
        </a:p>
      </dgm:t>
    </dgm:pt>
    <dgm:pt modelId="{5F9B2C44-7BC4-4734-8F98-DF599B10C8E5}" type="sibTrans" cxnId="{4800466F-4DDD-44CC-A974-2B460FB7B27A}">
      <dgm:prSet/>
      <dgm:spPr/>
      <dgm:t>
        <a:bodyPr/>
        <a:lstStyle/>
        <a:p>
          <a:endParaRPr lang="en-US"/>
        </a:p>
      </dgm:t>
    </dgm:pt>
    <dgm:pt modelId="{F84CDA80-6315-4508-B8F8-3FFC26C8A958}">
      <dgm:prSet/>
      <dgm:spPr/>
      <dgm:t>
        <a:bodyPr/>
        <a:lstStyle/>
        <a:p>
          <a:r>
            <a:rPr lang="en-US"/>
            <a:t>Creates benefits for individuals and organizations</a:t>
          </a:r>
        </a:p>
      </dgm:t>
    </dgm:pt>
    <dgm:pt modelId="{74574FC1-C7C1-4CDF-87A6-80505CD46DB1}" type="parTrans" cxnId="{951D7C2C-5831-4DF3-AFCA-69B38C86A02F}">
      <dgm:prSet/>
      <dgm:spPr/>
      <dgm:t>
        <a:bodyPr/>
        <a:lstStyle/>
        <a:p>
          <a:endParaRPr lang="en-US"/>
        </a:p>
      </dgm:t>
    </dgm:pt>
    <dgm:pt modelId="{A4FE20C5-3D2A-4002-80AF-F43FA86032F2}" type="sibTrans" cxnId="{951D7C2C-5831-4DF3-AFCA-69B38C86A02F}">
      <dgm:prSet/>
      <dgm:spPr/>
      <dgm:t>
        <a:bodyPr/>
        <a:lstStyle/>
        <a:p>
          <a:endParaRPr lang="en-US"/>
        </a:p>
      </dgm:t>
    </dgm:pt>
    <dgm:pt modelId="{A32FC773-CCEA-45FE-8E37-FCAA9653AAEF}">
      <dgm:prSet/>
      <dgm:spPr/>
      <dgm:t>
        <a:bodyPr/>
        <a:lstStyle/>
        <a:p>
          <a:r>
            <a:rPr lang="en-US"/>
            <a:t>higher status and authority</a:t>
          </a:r>
        </a:p>
      </dgm:t>
    </dgm:pt>
    <dgm:pt modelId="{1DFB806E-CFD0-46A1-AB71-DC4A5FEC739C}" type="parTrans" cxnId="{BB77D299-42AD-4C8A-A5D6-9B56F99766B5}">
      <dgm:prSet/>
      <dgm:spPr/>
      <dgm:t>
        <a:bodyPr/>
        <a:lstStyle/>
        <a:p>
          <a:endParaRPr lang="en-US"/>
        </a:p>
      </dgm:t>
    </dgm:pt>
    <dgm:pt modelId="{4AA3BDB5-F95C-42C9-87EE-593436A0DA8B}" type="sibTrans" cxnId="{BB77D299-42AD-4C8A-A5D6-9B56F99766B5}">
      <dgm:prSet/>
      <dgm:spPr/>
      <dgm:t>
        <a:bodyPr/>
        <a:lstStyle/>
        <a:p>
          <a:endParaRPr lang="en-US"/>
        </a:p>
      </dgm:t>
    </dgm:pt>
    <dgm:pt modelId="{A5DCEBCE-A325-4A56-8B4F-EB2FABF841F8}">
      <dgm:prSet/>
      <dgm:spPr/>
      <dgm:t>
        <a:bodyPr/>
        <a:lstStyle/>
        <a:p>
          <a:r>
            <a:rPr lang="en-US"/>
            <a:t>reduces conflicts, errors</a:t>
          </a:r>
        </a:p>
      </dgm:t>
    </dgm:pt>
    <dgm:pt modelId="{9E2F5705-8EF4-47BA-AC5C-BE2BCAA759EF}" type="parTrans" cxnId="{29FE5D52-73AA-41BE-AB2A-2DF25654FEC2}">
      <dgm:prSet/>
      <dgm:spPr/>
      <dgm:t>
        <a:bodyPr/>
        <a:lstStyle/>
        <a:p>
          <a:endParaRPr lang="en-US"/>
        </a:p>
      </dgm:t>
    </dgm:pt>
    <dgm:pt modelId="{8BD3EA14-B7A4-416E-979E-94E33F741838}" type="sibTrans" cxnId="{29FE5D52-73AA-41BE-AB2A-2DF25654FEC2}">
      <dgm:prSet/>
      <dgm:spPr/>
      <dgm:t>
        <a:bodyPr/>
        <a:lstStyle/>
        <a:p>
          <a:endParaRPr lang="en-US"/>
        </a:p>
      </dgm:t>
    </dgm:pt>
    <dgm:pt modelId="{0304FC60-9F44-414E-BC7A-CCE15C051FC8}">
      <dgm:prSet/>
      <dgm:spPr/>
      <dgm:t>
        <a:bodyPr/>
        <a:lstStyle/>
        <a:p>
          <a:r>
            <a:rPr lang="en-US"/>
            <a:t>improves workflow, work environment, customer relations</a:t>
          </a:r>
        </a:p>
      </dgm:t>
    </dgm:pt>
    <dgm:pt modelId="{0A26B5F6-2CB9-4975-A9F9-B671DDDC8525}" type="parTrans" cxnId="{4EFE9847-6BEB-4521-8388-077FDDEFA5D8}">
      <dgm:prSet/>
      <dgm:spPr/>
      <dgm:t>
        <a:bodyPr/>
        <a:lstStyle/>
        <a:p>
          <a:endParaRPr lang="en-US"/>
        </a:p>
      </dgm:t>
    </dgm:pt>
    <dgm:pt modelId="{CC5AB4CB-80F5-4F79-9FD8-2A5D369104F7}" type="sibTrans" cxnId="{4EFE9847-6BEB-4521-8388-077FDDEFA5D8}">
      <dgm:prSet/>
      <dgm:spPr/>
      <dgm:t>
        <a:bodyPr/>
        <a:lstStyle/>
        <a:p>
          <a:endParaRPr lang="en-US"/>
        </a:p>
      </dgm:t>
    </dgm:pt>
    <dgm:pt modelId="{354D84DA-F088-AD42-AAC9-F351B81A3C22}" type="pres">
      <dgm:prSet presAssocID="{E4186804-FA80-487C-B1F7-1013808D3E3A}" presName="Name0" presStyleCnt="0">
        <dgm:presLayoutVars>
          <dgm:dir/>
          <dgm:animLvl val="lvl"/>
          <dgm:resizeHandles val="exact"/>
        </dgm:presLayoutVars>
      </dgm:prSet>
      <dgm:spPr/>
    </dgm:pt>
    <dgm:pt modelId="{7C4DE86D-3A81-3945-A69D-EB0C684772A0}" type="pres">
      <dgm:prSet presAssocID="{AD4868C6-412D-416D-97DC-42DF14C393B0}" presName="linNode" presStyleCnt="0"/>
      <dgm:spPr/>
    </dgm:pt>
    <dgm:pt modelId="{66D07AB0-3806-8341-ABDE-7574A573952D}" type="pres">
      <dgm:prSet presAssocID="{AD4868C6-412D-416D-97DC-42DF14C393B0}" presName="parentText" presStyleLbl="node1" presStyleIdx="0" presStyleCnt="3">
        <dgm:presLayoutVars>
          <dgm:chMax val="1"/>
          <dgm:bulletEnabled val="1"/>
        </dgm:presLayoutVars>
      </dgm:prSet>
      <dgm:spPr/>
    </dgm:pt>
    <dgm:pt modelId="{D3720DC0-2BE7-6E4A-8D4F-3475C897D30B}" type="pres">
      <dgm:prSet presAssocID="{AD4868C6-412D-416D-97DC-42DF14C393B0}" presName="descendantText" presStyleLbl="alignAccFollowNode1" presStyleIdx="0" presStyleCnt="3">
        <dgm:presLayoutVars>
          <dgm:bulletEnabled val="1"/>
        </dgm:presLayoutVars>
      </dgm:prSet>
      <dgm:spPr/>
    </dgm:pt>
    <dgm:pt modelId="{DBADEA01-CE14-224B-AE21-E477848C9F01}" type="pres">
      <dgm:prSet presAssocID="{FE6BE94D-E835-438A-B9D0-0BB77E7A907A}" presName="sp" presStyleCnt="0"/>
      <dgm:spPr/>
    </dgm:pt>
    <dgm:pt modelId="{21D8F6CB-7DD0-364E-BEF7-2430FE5E280F}" type="pres">
      <dgm:prSet presAssocID="{11BF636F-B339-4B20-9D45-3928105228AB}" presName="linNode" presStyleCnt="0"/>
      <dgm:spPr/>
    </dgm:pt>
    <dgm:pt modelId="{1F7899E2-FEC8-D248-9CBC-852A70CAD164}" type="pres">
      <dgm:prSet presAssocID="{11BF636F-B339-4B20-9D45-3928105228AB}" presName="parentText" presStyleLbl="node1" presStyleIdx="1" presStyleCnt="3">
        <dgm:presLayoutVars>
          <dgm:chMax val="1"/>
          <dgm:bulletEnabled val="1"/>
        </dgm:presLayoutVars>
      </dgm:prSet>
      <dgm:spPr/>
    </dgm:pt>
    <dgm:pt modelId="{E2B3E28A-C635-B945-BE6C-8AA100153C90}" type="pres">
      <dgm:prSet presAssocID="{11BF636F-B339-4B20-9D45-3928105228AB}" presName="descendantText" presStyleLbl="alignAccFollowNode1" presStyleIdx="1" presStyleCnt="3">
        <dgm:presLayoutVars>
          <dgm:bulletEnabled val="1"/>
        </dgm:presLayoutVars>
      </dgm:prSet>
      <dgm:spPr/>
    </dgm:pt>
    <dgm:pt modelId="{7144943D-2AF2-DC4A-9A7A-E2D6EC2F5C9A}" type="pres">
      <dgm:prSet presAssocID="{7571D476-9FCC-43F7-BB62-34E1250AB696}" presName="sp" presStyleCnt="0"/>
      <dgm:spPr/>
    </dgm:pt>
    <dgm:pt modelId="{3091FE06-B904-1040-9BC8-67546771B935}" type="pres">
      <dgm:prSet presAssocID="{F84CDA80-6315-4508-B8F8-3FFC26C8A958}" presName="linNode" presStyleCnt="0"/>
      <dgm:spPr/>
    </dgm:pt>
    <dgm:pt modelId="{4F12512E-6199-5946-A31A-46E88C23D2CF}" type="pres">
      <dgm:prSet presAssocID="{F84CDA80-6315-4508-B8F8-3FFC26C8A958}" presName="parentText" presStyleLbl="node1" presStyleIdx="2" presStyleCnt="3">
        <dgm:presLayoutVars>
          <dgm:chMax val="1"/>
          <dgm:bulletEnabled val="1"/>
        </dgm:presLayoutVars>
      </dgm:prSet>
      <dgm:spPr/>
    </dgm:pt>
    <dgm:pt modelId="{31BA9AA4-1FF7-F14D-9458-2C3B8B3AD387}" type="pres">
      <dgm:prSet presAssocID="{F84CDA80-6315-4508-B8F8-3FFC26C8A958}" presName="descendantText" presStyleLbl="alignAccFollowNode1" presStyleIdx="2" presStyleCnt="3">
        <dgm:presLayoutVars>
          <dgm:bulletEnabled val="1"/>
        </dgm:presLayoutVars>
      </dgm:prSet>
      <dgm:spPr/>
    </dgm:pt>
  </dgm:ptLst>
  <dgm:cxnLst>
    <dgm:cxn modelId="{5BDB3201-6D6A-4CC2-A160-37682FCACB1F}" srcId="{11BF636F-B339-4B20-9D45-3928105228AB}" destId="{6C628D7A-A0E1-4C32-ADD4-79C30A4AA591}" srcOrd="1" destOrd="0" parTransId="{F1EB0DCE-E343-49E4-BE3A-93497FDE27A8}" sibTransId="{92F765AC-5037-4A37-B20B-7C3D76568E3F}"/>
    <dgm:cxn modelId="{BA0E8902-67FA-4390-914A-10E1903DF854}" srcId="{11BF636F-B339-4B20-9D45-3928105228AB}" destId="{47BCA43F-4A62-46BC-B63D-F8F671AD7532}" srcOrd="0" destOrd="0" parTransId="{09EDE983-EFB2-428A-95C8-B5DC915F8430}" sibTransId="{A42E2697-9051-46B6-A9D0-63B4D9B3065E}"/>
    <dgm:cxn modelId="{3ABE6209-D429-7F48-8E60-D5850DC71B80}" type="presOf" srcId="{B661E8FE-F18F-4CFD-810A-BFCD7ADD26B1}" destId="{E2B3E28A-C635-B945-BE6C-8AA100153C90}" srcOrd="0" destOrd="5" presId="urn:microsoft.com/office/officeart/2005/8/layout/vList5"/>
    <dgm:cxn modelId="{60E38B20-E74F-8D4A-96AB-AF0DA7F4CD7D}" type="presOf" srcId="{A5DCEBCE-A325-4A56-8B4F-EB2FABF841F8}" destId="{31BA9AA4-1FF7-F14D-9458-2C3B8B3AD387}" srcOrd="0" destOrd="1" presId="urn:microsoft.com/office/officeart/2005/8/layout/vList5"/>
    <dgm:cxn modelId="{C5673C28-0013-4149-99CF-A8B51D455A01}" srcId="{11BF636F-B339-4B20-9D45-3928105228AB}" destId="{15DD9D5F-5516-466B-9186-FE01F45B2E5B}" srcOrd="4" destOrd="0" parTransId="{905A606B-3C7B-45CC-9C5C-7D3B36EE2157}" sibTransId="{FF44C037-C0F3-4718-8084-26A2DA65E608}"/>
    <dgm:cxn modelId="{951D7C2C-5831-4DF3-AFCA-69B38C86A02F}" srcId="{E4186804-FA80-487C-B1F7-1013808D3E3A}" destId="{F84CDA80-6315-4508-B8F8-3FFC26C8A958}" srcOrd="2" destOrd="0" parTransId="{74574FC1-C7C1-4CDF-87A6-80505CD46DB1}" sibTransId="{A4FE20C5-3D2A-4002-80AF-F43FA86032F2}"/>
    <dgm:cxn modelId="{8DAD5039-B8EF-1F49-B6A1-EC167E52816E}" type="presOf" srcId="{47BCA43F-4A62-46BC-B63D-F8F671AD7532}" destId="{E2B3E28A-C635-B945-BE6C-8AA100153C90}" srcOrd="0" destOrd="0" presId="urn:microsoft.com/office/officeart/2005/8/layout/vList5"/>
    <dgm:cxn modelId="{C225833A-D3B3-1A4A-9FEC-29E38C0D2ABB}" type="presOf" srcId="{93888E35-2689-42D0-9333-E9D2689DA096}" destId="{E2B3E28A-C635-B945-BE6C-8AA100153C90}" srcOrd="0" destOrd="3" presId="urn:microsoft.com/office/officeart/2005/8/layout/vList5"/>
    <dgm:cxn modelId="{6D46D93D-DDCF-423F-927D-6D9EB2CCFCF2}" srcId="{E4186804-FA80-487C-B1F7-1013808D3E3A}" destId="{AD4868C6-412D-416D-97DC-42DF14C393B0}" srcOrd="0" destOrd="0" parTransId="{6EB9AC62-2B5D-4C30-86B3-0A0B6750278B}" sibTransId="{FE6BE94D-E835-438A-B9D0-0BB77E7A907A}"/>
    <dgm:cxn modelId="{3551B260-AA71-C345-BA28-030CF65ACB8B}" type="presOf" srcId="{F84CDA80-6315-4508-B8F8-3FFC26C8A958}" destId="{4F12512E-6199-5946-A31A-46E88C23D2CF}" srcOrd="0" destOrd="0" presId="urn:microsoft.com/office/officeart/2005/8/layout/vList5"/>
    <dgm:cxn modelId="{CF56DB61-192F-4B27-AE1D-4F0AFB3DF6CE}" srcId="{AD4868C6-412D-416D-97DC-42DF14C393B0}" destId="{28170D12-05BE-492D-B40D-A3EDDA53360F}" srcOrd="2" destOrd="0" parTransId="{93FD227D-77D9-4D9E-B248-E7E3B521289E}" sibTransId="{EAEBAD3F-44B0-4F8F-B46E-253BE35B0F2F}"/>
    <dgm:cxn modelId="{F3B02062-93BE-46B2-94D3-118BC422CAB3}" srcId="{11BF636F-B339-4B20-9D45-3928105228AB}" destId="{93888E35-2689-42D0-9333-E9D2689DA096}" srcOrd="3" destOrd="0" parTransId="{6A9201BC-A11A-4014-91D9-B3ECD517622F}" sibTransId="{6DA11196-86B9-419F-AFEA-00207C99165E}"/>
    <dgm:cxn modelId="{9629F142-D4D1-8042-95E4-B958500FBBB8}" type="presOf" srcId="{0304FC60-9F44-414E-BC7A-CCE15C051FC8}" destId="{31BA9AA4-1FF7-F14D-9458-2C3B8B3AD387}" srcOrd="0" destOrd="2" presId="urn:microsoft.com/office/officeart/2005/8/layout/vList5"/>
    <dgm:cxn modelId="{E8BD4743-9019-864C-BC51-A2E45F0AEE1F}" type="presOf" srcId="{28CB5108-A326-440E-B395-C879D6EBA230}" destId="{D3720DC0-2BE7-6E4A-8D4F-3475C897D30B}" srcOrd="0" destOrd="0" presId="urn:microsoft.com/office/officeart/2005/8/layout/vList5"/>
    <dgm:cxn modelId="{4EFE9847-6BEB-4521-8388-077FDDEFA5D8}" srcId="{F84CDA80-6315-4508-B8F8-3FFC26C8A958}" destId="{0304FC60-9F44-414E-BC7A-CCE15C051FC8}" srcOrd="2" destOrd="0" parTransId="{0A26B5F6-2CB9-4975-A9F9-B671DDDC8525}" sibTransId="{CC5AB4CB-80F5-4F79-9FD8-2A5D369104F7}"/>
    <dgm:cxn modelId="{E6305B4B-9529-4206-80FF-F2F549DB850C}" srcId="{AD4868C6-412D-416D-97DC-42DF14C393B0}" destId="{8CB6E843-48FE-44AA-94C3-E7BD83278E82}" srcOrd="1" destOrd="0" parTransId="{510120E5-B743-4B0C-B1CC-6A04709BD072}" sibTransId="{DB0A941F-A084-4F17-ACD9-AE77D2DE92BB}"/>
    <dgm:cxn modelId="{3E22A06E-74D6-144D-B26C-72A95BBEE52C}" type="presOf" srcId="{11BF636F-B339-4B20-9D45-3928105228AB}" destId="{1F7899E2-FEC8-D248-9CBC-852A70CAD164}" srcOrd="0" destOrd="0" presId="urn:microsoft.com/office/officeart/2005/8/layout/vList5"/>
    <dgm:cxn modelId="{4800466F-4DDD-44CC-A974-2B460FB7B27A}" srcId="{11BF636F-B339-4B20-9D45-3928105228AB}" destId="{B661E8FE-F18F-4CFD-810A-BFCD7ADD26B1}" srcOrd="5" destOrd="0" parTransId="{52B8B27D-CE92-41BB-9A9A-374DFBCDAE8D}" sibTransId="{5F9B2C44-7BC4-4734-8F98-DF599B10C8E5}"/>
    <dgm:cxn modelId="{29FE5D52-73AA-41BE-AB2A-2DF25654FEC2}" srcId="{F84CDA80-6315-4508-B8F8-3FFC26C8A958}" destId="{A5DCEBCE-A325-4A56-8B4F-EB2FABF841F8}" srcOrd="1" destOrd="0" parTransId="{9E2F5705-8EF4-47BA-AC5C-BE2BCAA759EF}" sibTransId="{8BD3EA14-B7A4-416E-979E-94E33F741838}"/>
    <dgm:cxn modelId="{1CA93B59-F19A-3947-95D5-5E32760E853A}" type="presOf" srcId="{6C628D7A-A0E1-4C32-ADD4-79C30A4AA591}" destId="{E2B3E28A-C635-B945-BE6C-8AA100153C90}" srcOrd="0" destOrd="1" presId="urn:microsoft.com/office/officeart/2005/8/layout/vList5"/>
    <dgm:cxn modelId="{B4CCA381-BDDA-C74A-A43A-867E939246AF}" type="presOf" srcId="{28170D12-05BE-492D-B40D-A3EDDA53360F}" destId="{D3720DC0-2BE7-6E4A-8D4F-3475C897D30B}" srcOrd="0" destOrd="2" presId="urn:microsoft.com/office/officeart/2005/8/layout/vList5"/>
    <dgm:cxn modelId="{111E4C89-6918-DF4C-AF47-161BC0A2680E}" type="presOf" srcId="{A32FC773-CCEA-45FE-8E37-FCAA9653AAEF}" destId="{31BA9AA4-1FF7-F14D-9458-2C3B8B3AD387}" srcOrd="0" destOrd="0" presId="urn:microsoft.com/office/officeart/2005/8/layout/vList5"/>
    <dgm:cxn modelId="{BB77D299-42AD-4C8A-A5D6-9B56F99766B5}" srcId="{F84CDA80-6315-4508-B8F8-3FFC26C8A958}" destId="{A32FC773-CCEA-45FE-8E37-FCAA9653AAEF}" srcOrd="0" destOrd="0" parTransId="{1DFB806E-CFD0-46A1-AB71-DC4A5FEC739C}" sibTransId="{4AA3BDB5-F95C-42C9-87EE-593436A0DA8B}"/>
    <dgm:cxn modelId="{667A939F-35AF-6241-BE3A-F81A04328116}" type="presOf" srcId="{15DD9D5F-5516-466B-9186-FE01F45B2E5B}" destId="{E2B3E28A-C635-B945-BE6C-8AA100153C90}" srcOrd="0" destOrd="4" presId="urn:microsoft.com/office/officeart/2005/8/layout/vList5"/>
    <dgm:cxn modelId="{63FB7DA6-3B03-49EE-AC33-072EEDFAF697}" srcId="{E4186804-FA80-487C-B1F7-1013808D3E3A}" destId="{11BF636F-B339-4B20-9D45-3928105228AB}" srcOrd="1" destOrd="0" parTransId="{C9B10525-ADDE-4296-925F-7E23D3F23196}" sibTransId="{7571D476-9FCC-43F7-BB62-34E1250AB696}"/>
    <dgm:cxn modelId="{F4AC31B9-80D6-2B43-A5DA-243D8F79C45D}" type="presOf" srcId="{8CB6E843-48FE-44AA-94C3-E7BD83278E82}" destId="{D3720DC0-2BE7-6E4A-8D4F-3475C897D30B}" srcOrd="0" destOrd="1" presId="urn:microsoft.com/office/officeart/2005/8/layout/vList5"/>
    <dgm:cxn modelId="{1BB176C3-7A41-9642-9A02-53FBD2960A4B}" type="presOf" srcId="{45E92E06-37AD-4A22-8459-4831CCBCDA5E}" destId="{E2B3E28A-C635-B945-BE6C-8AA100153C90}" srcOrd="0" destOrd="2" presId="urn:microsoft.com/office/officeart/2005/8/layout/vList5"/>
    <dgm:cxn modelId="{994248CA-C562-4B5D-A980-3DF6978A70B6}" srcId="{11BF636F-B339-4B20-9D45-3928105228AB}" destId="{45E92E06-37AD-4A22-8459-4831CCBCDA5E}" srcOrd="2" destOrd="0" parTransId="{D28238F8-CAAB-4650-A52C-4A0DB7CB06E8}" sibTransId="{4E7B346A-D60B-4BF8-843C-E6DB7405A6E5}"/>
    <dgm:cxn modelId="{11266BDE-AF82-4814-AE5E-9BC30A190084}" srcId="{AD4868C6-412D-416D-97DC-42DF14C393B0}" destId="{28CB5108-A326-440E-B395-C879D6EBA230}" srcOrd="0" destOrd="0" parTransId="{4D8CE26C-B046-4664-86D4-F5CDC5199E38}" sibTransId="{DE0F839F-C8D9-4F66-BD2A-D8F8D4D2B58F}"/>
    <dgm:cxn modelId="{A7ACAEE4-8E97-BD41-AEAB-15892729DD8B}" type="presOf" srcId="{E4186804-FA80-487C-B1F7-1013808D3E3A}" destId="{354D84DA-F088-AD42-AAC9-F351B81A3C22}" srcOrd="0" destOrd="0" presId="urn:microsoft.com/office/officeart/2005/8/layout/vList5"/>
    <dgm:cxn modelId="{B4BC5FF1-5728-0E47-B091-496ADA2BEEF6}" type="presOf" srcId="{AD4868C6-412D-416D-97DC-42DF14C393B0}" destId="{66D07AB0-3806-8341-ABDE-7574A573952D}" srcOrd="0" destOrd="0" presId="urn:microsoft.com/office/officeart/2005/8/layout/vList5"/>
    <dgm:cxn modelId="{99C4B7A1-6227-9D46-8029-2C4D407F1C1F}" type="presParOf" srcId="{354D84DA-F088-AD42-AAC9-F351B81A3C22}" destId="{7C4DE86D-3A81-3945-A69D-EB0C684772A0}" srcOrd="0" destOrd="0" presId="urn:microsoft.com/office/officeart/2005/8/layout/vList5"/>
    <dgm:cxn modelId="{B757B622-79F2-5249-8F8A-CAF312BB74EF}" type="presParOf" srcId="{7C4DE86D-3A81-3945-A69D-EB0C684772A0}" destId="{66D07AB0-3806-8341-ABDE-7574A573952D}" srcOrd="0" destOrd="0" presId="urn:microsoft.com/office/officeart/2005/8/layout/vList5"/>
    <dgm:cxn modelId="{50E07941-C3B5-774F-B0B8-C5F486B0B423}" type="presParOf" srcId="{7C4DE86D-3A81-3945-A69D-EB0C684772A0}" destId="{D3720DC0-2BE7-6E4A-8D4F-3475C897D30B}" srcOrd="1" destOrd="0" presId="urn:microsoft.com/office/officeart/2005/8/layout/vList5"/>
    <dgm:cxn modelId="{8A365E3E-A279-0D49-AD59-77A9FBC27056}" type="presParOf" srcId="{354D84DA-F088-AD42-AAC9-F351B81A3C22}" destId="{DBADEA01-CE14-224B-AE21-E477848C9F01}" srcOrd="1" destOrd="0" presId="urn:microsoft.com/office/officeart/2005/8/layout/vList5"/>
    <dgm:cxn modelId="{3D7520B5-9821-A84E-A797-204DB2C5491B}" type="presParOf" srcId="{354D84DA-F088-AD42-AAC9-F351B81A3C22}" destId="{21D8F6CB-7DD0-364E-BEF7-2430FE5E280F}" srcOrd="2" destOrd="0" presId="urn:microsoft.com/office/officeart/2005/8/layout/vList5"/>
    <dgm:cxn modelId="{D0E99168-90A7-8D49-8458-5F4A1125FEA4}" type="presParOf" srcId="{21D8F6CB-7DD0-364E-BEF7-2430FE5E280F}" destId="{1F7899E2-FEC8-D248-9CBC-852A70CAD164}" srcOrd="0" destOrd="0" presId="urn:microsoft.com/office/officeart/2005/8/layout/vList5"/>
    <dgm:cxn modelId="{88416D39-C4A0-AD44-B9DE-5123CF76680B}" type="presParOf" srcId="{21D8F6CB-7DD0-364E-BEF7-2430FE5E280F}" destId="{E2B3E28A-C635-B945-BE6C-8AA100153C90}" srcOrd="1" destOrd="0" presId="urn:microsoft.com/office/officeart/2005/8/layout/vList5"/>
    <dgm:cxn modelId="{BA7A898D-CB69-1E42-8B3B-BEFE9DE52A26}" type="presParOf" srcId="{354D84DA-F088-AD42-AAC9-F351B81A3C22}" destId="{7144943D-2AF2-DC4A-9A7A-E2D6EC2F5C9A}" srcOrd="3" destOrd="0" presId="urn:microsoft.com/office/officeart/2005/8/layout/vList5"/>
    <dgm:cxn modelId="{5361DDB5-8DCA-9446-977F-35FC6139B5E3}" type="presParOf" srcId="{354D84DA-F088-AD42-AAC9-F351B81A3C22}" destId="{3091FE06-B904-1040-9BC8-67546771B935}" srcOrd="4" destOrd="0" presId="urn:microsoft.com/office/officeart/2005/8/layout/vList5"/>
    <dgm:cxn modelId="{CBA36534-00F2-2C41-9A58-A38D55A88B3E}" type="presParOf" srcId="{3091FE06-B904-1040-9BC8-67546771B935}" destId="{4F12512E-6199-5946-A31A-46E88C23D2CF}" srcOrd="0" destOrd="0" presId="urn:microsoft.com/office/officeart/2005/8/layout/vList5"/>
    <dgm:cxn modelId="{F7A20E94-51C8-B844-9B93-814E82CECA63}" type="presParOf" srcId="{3091FE06-B904-1040-9BC8-67546771B935}" destId="{31BA9AA4-1FF7-F14D-9458-2C3B8B3AD38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BDDB2A3-2BA3-4CF8-AD02-0FA22145F5E7}"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A30AFC6C-C83F-4EB0-81B2-9C7AAFE4FACF}">
      <dgm:prSet/>
      <dgm:spPr/>
      <dgm:t>
        <a:bodyPr/>
        <a:lstStyle/>
        <a:p>
          <a:pPr>
            <a:lnSpc>
              <a:spcPct val="100000"/>
            </a:lnSpc>
          </a:pPr>
          <a:r>
            <a:rPr lang="en-US" dirty="0"/>
            <a:t>Most organizations expect employees to be good “corporate citizens” </a:t>
          </a:r>
        </a:p>
      </dgm:t>
    </dgm:pt>
    <dgm:pt modelId="{E16329D6-0B29-4532-9C1C-7D28F2FD92BA}" type="parTrans" cxnId="{5DF2FE57-2A8D-4D38-A10F-752F15462E2D}">
      <dgm:prSet/>
      <dgm:spPr/>
      <dgm:t>
        <a:bodyPr/>
        <a:lstStyle/>
        <a:p>
          <a:endParaRPr lang="en-US"/>
        </a:p>
      </dgm:t>
    </dgm:pt>
    <dgm:pt modelId="{72FDFCC9-B0B5-47F7-AB3A-095585E89EC3}" type="sibTrans" cxnId="{5DF2FE57-2A8D-4D38-A10F-752F15462E2D}">
      <dgm:prSet/>
      <dgm:spPr/>
      <dgm:t>
        <a:bodyPr/>
        <a:lstStyle/>
        <a:p>
          <a:endParaRPr lang="en-US"/>
        </a:p>
      </dgm:t>
    </dgm:pt>
    <dgm:pt modelId="{19C7F89E-D9CA-49AB-B04A-0DE06FC1F501}">
      <dgm:prSet/>
      <dgm:spPr/>
      <dgm:t>
        <a:bodyPr/>
        <a:lstStyle/>
        <a:p>
          <a:pPr>
            <a:lnSpc>
              <a:spcPct val="100000"/>
            </a:lnSpc>
          </a:pPr>
          <a:r>
            <a:rPr lang="en-US" dirty="0"/>
            <a:t>“Authentic organizations” foster creative, innovative environments to boost engagement</a:t>
          </a:r>
        </a:p>
      </dgm:t>
    </dgm:pt>
    <dgm:pt modelId="{C9721F7B-3492-4C31-B9A1-A611864AEA1C}" type="parTrans" cxnId="{DBD573A9-AB52-4E3F-B823-AD06DA87E733}">
      <dgm:prSet/>
      <dgm:spPr/>
      <dgm:t>
        <a:bodyPr/>
        <a:lstStyle/>
        <a:p>
          <a:endParaRPr lang="en-US"/>
        </a:p>
      </dgm:t>
    </dgm:pt>
    <dgm:pt modelId="{55AA7D68-6218-4C59-8732-94F844617084}" type="sibTrans" cxnId="{DBD573A9-AB52-4E3F-B823-AD06DA87E733}">
      <dgm:prSet/>
      <dgm:spPr/>
      <dgm:t>
        <a:bodyPr/>
        <a:lstStyle/>
        <a:p>
          <a:endParaRPr lang="en-US"/>
        </a:p>
      </dgm:t>
    </dgm:pt>
    <dgm:pt modelId="{945215EE-3338-4371-91B6-6D48AE750602}">
      <dgm:prSet/>
      <dgm:spPr/>
      <dgm:t>
        <a:bodyPr/>
        <a:lstStyle/>
        <a:p>
          <a:pPr>
            <a:lnSpc>
              <a:spcPct val="100000"/>
            </a:lnSpc>
          </a:pPr>
          <a:r>
            <a:rPr lang="en-US"/>
            <a:t>Increased employee engagement boosts company performance and revenues</a:t>
          </a:r>
        </a:p>
      </dgm:t>
    </dgm:pt>
    <dgm:pt modelId="{D941AEE1-0CE2-4BC6-8C7A-1552B0018594}" type="parTrans" cxnId="{1619B200-B3AF-4B39-8208-1F44AFE72DF1}">
      <dgm:prSet/>
      <dgm:spPr/>
      <dgm:t>
        <a:bodyPr/>
        <a:lstStyle/>
        <a:p>
          <a:endParaRPr lang="en-US"/>
        </a:p>
      </dgm:t>
    </dgm:pt>
    <dgm:pt modelId="{BD19F2C2-7FDE-4500-81A9-3E2382555B3D}" type="sibTrans" cxnId="{1619B200-B3AF-4B39-8208-1F44AFE72DF1}">
      <dgm:prSet/>
      <dgm:spPr/>
      <dgm:t>
        <a:bodyPr/>
        <a:lstStyle/>
        <a:p>
          <a:endParaRPr lang="en-US"/>
        </a:p>
      </dgm:t>
    </dgm:pt>
    <dgm:pt modelId="{5F9EEB6F-F38D-417C-B95F-C4C0B59E639B}" type="pres">
      <dgm:prSet presAssocID="{DBDDB2A3-2BA3-4CF8-AD02-0FA22145F5E7}" presName="root" presStyleCnt="0">
        <dgm:presLayoutVars>
          <dgm:dir/>
          <dgm:resizeHandles val="exact"/>
        </dgm:presLayoutVars>
      </dgm:prSet>
      <dgm:spPr/>
    </dgm:pt>
    <dgm:pt modelId="{47C543A3-24F2-4DC6-941C-2CC329CE0793}" type="pres">
      <dgm:prSet presAssocID="{A30AFC6C-C83F-4EB0-81B2-9C7AAFE4FACF}" presName="compNode" presStyleCnt="0"/>
      <dgm:spPr/>
    </dgm:pt>
    <dgm:pt modelId="{BBA67287-6757-45DB-8196-7EE431C7C20B}" type="pres">
      <dgm:prSet presAssocID="{A30AFC6C-C83F-4EB0-81B2-9C7AAFE4FAC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esentation with Checklist"/>
        </a:ext>
      </dgm:extLst>
    </dgm:pt>
    <dgm:pt modelId="{14C721E9-227A-42BE-9ACE-8876D59EB50E}" type="pres">
      <dgm:prSet presAssocID="{A30AFC6C-C83F-4EB0-81B2-9C7AAFE4FACF}" presName="spaceRect" presStyleCnt="0"/>
      <dgm:spPr/>
    </dgm:pt>
    <dgm:pt modelId="{E3B41A09-59FE-4895-A57A-030DEA77B3E3}" type="pres">
      <dgm:prSet presAssocID="{A30AFC6C-C83F-4EB0-81B2-9C7AAFE4FACF}" presName="textRect" presStyleLbl="revTx" presStyleIdx="0" presStyleCnt="3">
        <dgm:presLayoutVars>
          <dgm:chMax val="1"/>
          <dgm:chPref val="1"/>
        </dgm:presLayoutVars>
      </dgm:prSet>
      <dgm:spPr/>
    </dgm:pt>
    <dgm:pt modelId="{23B5D1E3-A01B-40B9-A559-546E69157FC1}" type="pres">
      <dgm:prSet presAssocID="{72FDFCC9-B0B5-47F7-AB3A-095585E89EC3}" presName="sibTrans" presStyleCnt="0"/>
      <dgm:spPr/>
    </dgm:pt>
    <dgm:pt modelId="{55B05E7C-3AFC-457E-86C2-34E748233FDB}" type="pres">
      <dgm:prSet presAssocID="{19C7F89E-D9CA-49AB-B04A-0DE06FC1F501}" presName="compNode" presStyleCnt="0"/>
      <dgm:spPr/>
    </dgm:pt>
    <dgm:pt modelId="{5EBAEB0A-D270-4FA7-AECF-B228B0B1D2B0}" type="pres">
      <dgm:prSet presAssocID="{19C7F89E-D9CA-49AB-B04A-0DE06FC1F50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bulb"/>
        </a:ext>
      </dgm:extLst>
    </dgm:pt>
    <dgm:pt modelId="{619E41BD-5C01-416B-B848-8F9E190041AB}" type="pres">
      <dgm:prSet presAssocID="{19C7F89E-D9CA-49AB-B04A-0DE06FC1F501}" presName="spaceRect" presStyleCnt="0"/>
      <dgm:spPr/>
    </dgm:pt>
    <dgm:pt modelId="{B1299DFC-5E86-4460-BE8C-DAF2DD457E36}" type="pres">
      <dgm:prSet presAssocID="{19C7F89E-D9CA-49AB-B04A-0DE06FC1F501}" presName="textRect" presStyleLbl="revTx" presStyleIdx="1" presStyleCnt="3">
        <dgm:presLayoutVars>
          <dgm:chMax val="1"/>
          <dgm:chPref val="1"/>
        </dgm:presLayoutVars>
      </dgm:prSet>
      <dgm:spPr/>
    </dgm:pt>
    <dgm:pt modelId="{8B9D6B72-A259-44E8-923A-4D2737E64473}" type="pres">
      <dgm:prSet presAssocID="{55AA7D68-6218-4C59-8732-94F844617084}" presName="sibTrans" presStyleCnt="0"/>
      <dgm:spPr/>
    </dgm:pt>
    <dgm:pt modelId="{4CE4497A-20C9-429D-B4B7-29260FFA3BD5}" type="pres">
      <dgm:prSet presAssocID="{945215EE-3338-4371-91B6-6D48AE750602}" presName="compNode" presStyleCnt="0"/>
      <dgm:spPr/>
    </dgm:pt>
    <dgm:pt modelId="{037E7C18-413B-4D28-AA0A-54F8B9332806}" type="pres">
      <dgm:prSet presAssocID="{945215EE-3338-4371-91B6-6D48AE75060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pward trend"/>
        </a:ext>
      </dgm:extLst>
    </dgm:pt>
    <dgm:pt modelId="{272EC57E-15F5-44E0-9E51-B4E14414C229}" type="pres">
      <dgm:prSet presAssocID="{945215EE-3338-4371-91B6-6D48AE750602}" presName="spaceRect" presStyleCnt="0"/>
      <dgm:spPr/>
    </dgm:pt>
    <dgm:pt modelId="{F68CDEF4-B130-444C-9291-73AC6E0F548A}" type="pres">
      <dgm:prSet presAssocID="{945215EE-3338-4371-91B6-6D48AE750602}" presName="textRect" presStyleLbl="revTx" presStyleIdx="2" presStyleCnt="3">
        <dgm:presLayoutVars>
          <dgm:chMax val="1"/>
          <dgm:chPref val="1"/>
        </dgm:presLayoutVars>
      </dgm:prSet>
      <dgm:spPr/>
    </dgm:pt>
  </dgm:ptLst>
  <dgm:cxnLst>
    <dgm:cxn modelId="{1619B200-B3AF-4B39-8208-1F44AFE72DF1}" srcId="{DBDDB2A3-2BA3-4CF8-AD02-0FA22145F5E7}" destId="{945215EE-3338-4371-91B6-6D48AE750602}" srcOrd="2" destOrd="0" parTransId="{D941AEE1-0CE2-4BC6-8C7A-1552B0018594}" sibTransId="{BD19F2C2-7FDE-4500-81A9-3E2382555B3D}"/>
    <dgm:cxn modelId="{32D8CF25-1617-A440-8621-BF7FD4771CF0}" type="presOf" srcId="{945215EE-3338-4371-91B6-6D48AE750602}" destId="{F68CDEF4-B130-444C-9291-73AC6E0F548A}" srcOrd="0" destOrd="0" presId="urn:microsoft.com/office/officeart/2018/2/layout/IconLabelList"/>
    <dgm:cxn modelId="{FAD46C2E-94FD-6044-A72E-1E842AF545A3}" type="presOf" srcId="{DBDDB2A3-2BA3-4CF8-AD02-0FA22145F5E7}" destId="{5F9EEB6F-F38D-417C-B95F-C4C0B59E639B}" srcOrd="0" destOrd="0" presId="urn:microsoft.com/office/officeart/2018/2/layout/IconLabelList"/>
    <dgm:cxn modelId="{0EA96561-09DF-1F4A-A360-F16797529F75}" type="presOf" srcId="{A30AFC6C-C83F-4EB0-81B2-9C7AAFE4FACF}" destId="{E3B41A09-59FE-4895-A57A-030DEA77B3E3}" srcOrd="0" destOrd="0" presId="urn:microsoft.com/office/officeart/2018/2/layout/IconLabelList"/>
    <dgm:cxn modelId="{5DF2FE57-2A8D-4D38-A10F-752F15462E2D}" srcId="{DBDDB2A3-2BA3-4CF8-AD02-0FA22145F5E7}" destId="{A30AFC6C-C83F-4EB0-81B2-9C7AAFE4FACF}" srcOrd="0" destOrd="0" parTransId="{E16329D6-0B29-4532-9C1C-7D28F2FD92BA}" sibTransId="{72FDFCC9-B0B5-47F7-AB3A-095585E89EC3}"/>
    <dgm:cxn modelId="{02975887-BABE-F94B-ADC2-2EA605539850}" type="presOf" srcId="{19C7F89E-D9CA-49AB-B04A-0DE06FC1F501}" destId="{B1299DFC-5E86-4460-BE8C-DAF2DD457E36}" srcOrd="0" destOrd="0" presId="urn:microsoft.com/office/officeart/2018/2/layout/IconLabelList"/>
    <dgm:cxn modelId="{DBD573A9-AB52-4E3F-B823-AD06DA87E733}" srcId="{DBDDB2A3-2BA3-4CF8-AD02-0FA22145F5E7}" destId="{19C7F89E-D9CA-49AB-B04A-0DE06FC1F501}" srcOrd="1" destOrd="0" parTransId="{C9721F7B-3492-4C31-B9A1-A611864AEA1C}" sibTransId="{55AA7D68-6218-4C59-8732-94F844617084}"/>
    <dgm:cxn modelId="{D81464C0-25BB-2446-95C9-556AE64A7FA7}" type="presParOf" srcId="{5F9EEB6F-F38D-417C-B95F-C4C0B59E639B}" destId="{47C543A3-24F2-4DC6-941C-2CC329CE0793}" srcOrd="0" destOrd="0" presId="urn:microsoft.com/office/officeart/2018/2/layout/IconLabelList"/>
    <dgm:cxn modelId="{4C9A9039-C068-D547-A927-FC1EA29811E4}" type="presParOf" srcId="{47C543A3-24F2-4DC6-941C-2CC329CE0793}" destId="{BBA67287-6757-45DB-8196-7EE431C7C20B}" srcOrd="0" destOrd="0" presId="urn:microsoft.com/office/officeart/2018/2/layout/IconLabelList"/>
    <dgm:cxn modelId="{20A3A00B-6416-F441-AEAF-80B323870282}" type="presParOf" srcId="{47C543A3-24F2-4DC6-941C-2CC329CE0793}" destId="{14C721E9-227A-42BE-9ACE-8876D59EB50E}" srcOrd="1" destOrd="0" presId="urn:microsoft.com/office/officeart/2018/2/layout/IconLabelList"/>
    <dgm:cxn modelId="{467B8BBE-7537-594C-89E0-56E9BD0F273A}" type="presParOf" srcId="{47C543A3-24F2-4DC6-941C-2CC329CE0793}" destId="{E3B41A09-59FE-4895-A57A-030DEA77B3E3}" srcOrd="2" destOrd="0" presId="urn:microsoft.com/office/officeart/2018/2/layout/IconLabelList"/>
    <dgm:cxn modelId="{7D24DC77-7646-7E40-854F-8A6AF6915810}" type="presParOf" srcId="{5F9EEB6F-F38D-417C-B95F-C4C0B59E639B}" destId="{23B5D1E3-A01B-40B9-A559-546E69157FC1}" srcOrd="1" destOrd="0" presId="urn:microsoft.com/office/officeart/2018/2/layout/IconLabelList"/>
    <dgm:cxn modelId="{33FCA5AE-1639-C940-A6C9-46745A78C59E}" type="presParOf" srcId="{5F9EEB6F-F38D-417C-B95F-C4C0B59E639B}" destId="{55B05E7C-3AFC-457E-86C2-34E748233FDB}" srcOrd="2" destOrd="0" presId="urn:microsoft.com/office/officeart/2018/2/layout/IconLabelList"/>
    <dgm:cxn modelId="{0EB9ADFF-DEE0-EB45-8FB7-793B12F26E1F}" type="presParOf" srcId="{55B05E7C-3AFC-457E-86C2-34E748233FDB}" destId="{5EBAEB0A-D270-4FA7-AECF-B228B0B1D2B0}" srcOrd="0" destOrd="0" presId="urn:microsoft.com/office/officeart/2018/2/layout/IconLabelList"/>
    <dgm:cxn modelId="{D517689D-42AA-544F-91FE-EBC7099C28BE}" type="presParOf" srcId="{55B05E7C-3AFC-457E-86C2-34E748233FDB}" destId="{619E41BD-5C01-416B-B848-8F9E190041AB}" srcOrd="1" destOrd="0" presId="urn:microsoft.com/office/officeart/2018/2/layout/IconLabelList"/>
    <dgm:cxn modelId="{AE289B59-3A45-FE43-89E1-ACE57A229B29}" type="presParOf" srcId="{55B05E7C-3AFC-457E-86C2-34E748233FDB}" destId="{B1299DFC-5E86-4460-BE8C-DAF2DD457E36}" srcOrd="2" destOrd="0" presId="urn:microsoft.com/office/officeart/2018/2/layout/IconLabelList"/>
    <dgm:cxn modelId="{7D0F5CCC-2BD9-E44D-BA96-BB984FD251C2}" type="presParOf" srcId="{5F9EEB6F-F38D-417C-B95F-C4C0B59E639B}" destId="{8B9D6B72-A259-44E8-923A-4D2737E64473}" srcOrd="3" destOrd="0" presId="urn:microsoft.com/office/officeart/2018/2/layout/IconLabelList"/>
    <dgm:cxn modelId="{56BBEBF9-67FE-ED4C-B097-00C55F40B51C}" type="presParOf" srcId="{5F9EEB6F-F38D-417C-B95F-C4C0B59E639B}" destId="{4CE4497A-20C9-429D-B4B7-29260FFA3BD5}" srcOrd="4" destOrd="0" presId="urn:microsoft.com/office/officeart/2018/2/layout/IconLabelList"/>
    <dgm:cxn modelId="{F61B7874-A3B0-614F-A573-AD8B3BF03CCF}" type="presParOf" srcId="{4CE4497A-20C9-429D-B4B7-29260FFA3BD5}" destId="{037E7C18-413B-4D28-AA0A-54F8B9332806}" srcOrd="0" destOrd="0" presId="urn:microsoft.com/office/officeart/2018/2/layout/IconLabelList"/>
    <dgm:cxn modelId="{FA7B37D7-F533-AE4B-9312-114224203AC7}" type="presParOf" srcId="{4CE4497A-20C9-429D-B4B7-29260FFA3BD5}" destId="{272EC57E-15F5-44E0-9E51-B4E14414C229}" srcOrd="1" destOrd="0" presId="urn:microsoft.com/office/officeart/2018/2/layout/IconLabelList"/>
    <dgm:cxn modelId="{F8415AAD-8B1A-1A4F-B00D-8028ACD0CE88}" type="presParOf" srcId="{4CE4497A-20C9-429D-B4B7-29260FFA3BD5}" destId="{F68CDEF4-B130-444C-9291-73AC6E0F548A}"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BAF2FAD-F1D3-44DD-97C6-3099F802C19E}" type="doc">
      <dgm:prSet loTypeId="urn:microsoft.com/office/officeart/2018/5/layout/CenteredIconLabelDescriptionList" loCatId="icon" qsTypeId="urn:microsoft.com/office/officeart/2005/8/quickstyle/simple1" qsCatId="simple" csTypeId="urn:microsoft.com/office/officeart/2005/8/colors/accent2_2" csCatId="accent2" phldr="1"/>
      <dgm:spPr/>
      <dgm:t>
        <a:bodyPr/>
        <a:lstStyle/>
        <a:p>
          <a:endParaRPr lang="en-US"/>
        </a:p>
      </dgm:t>
    </dgm:pt>
    <dgm:pt modelId="{DBBDAE31-521E-41F9-90AA-EDC0657913FC}">
      <dgm:prSet/>
      <dgm:spPr/>
      <dgm:t>
        <a:bodyPr/>
        <a:lstStyle/>
        <a:p>
          <a:pPr>
            <a:lnSpc>
              <a:spcPct val="100000"/>
            </a:lnSpc>
            <a:defRPr b="1"/>
          </a:pPr>
          <a:r>
            <a:rPr lang="en-US"/>
            <a:t>Personal boundaries </a:t>
          </a:r>
        </a:p>
      </dgm:t>
    </dgm:pt>
    <dgm:pt modelId="{20AA0CEF-6E84-43FF-91C7-E6FDDDB7823B}" type="parTrans" cxnId="{E26D2B54-7CE6-4D10-9CD1-D0DA7849AF65}">
      <dgm:prSet/>
      <dgm:spPr/>
      <dgm:t>
        <a:bodyPr/>
        <a:lstStyle/>
        <a:p>
          <a:endParaRPr lang="en-US"/>
        </a:p>
      </dgm:t>
    </dgm:pt>
    <dgm:pt modelId="{CF12F06D-BBE8-4F9E-8312-7D688A603673}" type="sibTrans" cxnId="{E26D2B54-7CE6-4D10-9CD1-D0DA7849AF65}">
      <dgm:prSet/>
      <dgm:spPr/>
      <dgm:t>
        <a:bodyPr/>
        <a:lstStyle/>
        <a:p>
          <a:endParaRPr lang="en-US"/>
        </a:p>
      </dgm:t>
    </dgm:pt>
    <dgm:pt modelId="{D914B2BD-5B29-43DD-B9B2-A96FCA56855B}">
      <dgm:prSet/>
      <dgm:spPr/>
      <dgm:t>
        <a:bodyPr/>
        <a:lstStyle/>
        <a:p>
          <a:pPr>
            <a:lnSpc>
              <a:spcPct val="100000"/>
            </a:lnSpc>
          </a:pPr>
          <a:r>
            <a:rPr lang="en-US" dirty="0"/>
            <a:t>The emotional, physical, and mental limits individuals establish to protect themselves from harm and to set their thoughts and feelings apart from those of other people</a:t>
          </a:r>
        </a:p>
      </dgm:t>
    </dgm:pt>
    <dgm:pt modelId="{7660168A-5B31-45EF-B418-7D2F259129A2}" type="parTrans" cxnId="{BEA5EA9D-EFF4-4786-A0CE-6C43232C7509}">
      <dgm:prSet/>
      <dgm:spPr/>
      <dgm:t>
        <a:bodyPr/>
        <a:lstStyle/>
        <a:p>
          <a:endParaRPr lang="en-US"/>
        </a:p>
      </dgm:t>
    </dgm:pt>
    <dgm:pt modelId="{D9C63AD7-3CC6-4A15-8A71-5BB104CF078F}" type="sibTrans" cxnId="{BEA5EA9D-EFF4-4786-A0CE-6C43232C7509}">
      <dgm:prSet/>
      <dgm:spPr/>
      <dgm:t>
        <a:bodyPr/>
        <a:lstStyle/>
        <a:p>
          <a:endParaRPr lang="en-US"/>
        </a:p>
      </dgm:t>
    </dgm:pt>
    <dgm:pt modelId="{7DDEFCB2-B3C2-4E91-82D7-BED638FF96BB}">
      <dgm:prSet/>
      <dgm:spPr/>
      <dgm:t>
        <a:bodyPr/>
        <a:lstStyle/>
        <a:p>
          <a:pPr>
            <a:lnSpc>
              <a:spcPct val="100000"/>
            </a:lnSpc>
            <a:defRPr b="1"/>
          </a:pPr>
          <a:r>
            <a:rPr lang="en-US"/>
            <a:t>Professional boundaries</a:t>
          </a:r>
        </a:p>
      </dgm:t>
    </dgm:pt>
    <dgm:pt modelId="{3AAA8523-CC40-457C-9975-864C2A132E91}" type="parTrans" cxnId="{0B12B09F-9597-4E5B-94A2-C9189CB41A05}">
      <dgm:prSet/>
      <dgm:spPr/>
      <dgm:t>
        <a:bodyPr/>
        <a:lstStyle/>
        <a:p>
          <a:endParaRPr lang="en-US"/>
        </a:p>
      </dgm:t>
    </dgm:pt>
    <dgm:pt modelId="{FB3E1549-8A1B-4AEA-80BC-9F280FAB6ACE}" type="sibTrans" cxnId="{0B12B09F-9597-4E5B-94A2-C9189CB41A05}">
      <dgm:prSet/>
      <dgm:spPr/>
      <dgm:t>
        <a:bodyPr/>
        <a:lstStyle/>
        <a:p>
          <a:endParaRPr lang="en-US"/>
        </a:p>
      </dgm:t>
    </dgm:pt>
    <dgm:pt modelId="{538EB79E-D6A4-4CD0-881C-F897A0DD5C6C}">
      <dgm:prSet/>
      <dgm:spPr/>
      <dgm:t>
        <a:bodyPr/>
        <a:lstStyle/>
        <a:p>
          <a:pPr>
            <a:lnSpc>
              <a:spcPct val="100000"/>
            </a:lnSpc>
          </a:pPr>
          <a:r>
            <a:rPr lang="en-US" dirty="0"/>
            <a:t>The emotional, physical, and mental limits that define what employees should and should not do and how they should be treated in the workplace</a:t>
          </a:r>
        </a:p>
      </dgm:t>
    </dgm:pt>
    <dgm:pt modelId="{E7C253E9-0AC6-458D-8A05-1047EBB3CEBB}" type="parTrans" cxnId="{CECF1831-D904-428A-8A68-E1D6ADE8534C}">
      <dgm:prSet/>
      <dgm:spPr/>
      <dgm:t>
        <a:bodyPr/>
        <a:lstStyle/>
        <a:p>
          <a:endParaRPr lang="en-US"/>
        </a:p>
      </dgm:t>
    </dgm:pt>
    <dgm:pt modelId="{721CD900-2ACD-456D-9188-99D30EE8342D}" type="sibTrans" cxnId="{CECF1831-D904-428A-8A68-E1D6ADE8534C}">
      <dgm:prSet/>
      <dgm:spPr/>
      <dgm:t>
        <a:bodyPr/>
        <a:lstStyle/>
        <a:p>
          <a:endParaRPr lang="en-US"/>
        </a:p>
      </dgm:t>
    </dgm:pt>
    <dgm:pt modelId="{73187CD4-B798-40F9-AD7E-6373649F8D73}" type="pres">
      <dgm:prSet presAssocID="{0BAF2FAD-F1D3-44DD-97C6-3099F802C19E}" presName="root" presStyleCnt="0">
        <dgm:presLayoutVars>
          <dgm:dir/>
          <dgm:resizeHandles val="exact"/>
        </dgm:presLayoutVars>
      </dgm:prSet>
      <dgm:spPr/>
    </dgm:pt>
    <dgm:pt modelId="{A69CE831-167A-4AEE-B812-D2713807612F}" type="pres">
      <dgm:prSet presAssocID="{DBBDAE31-521E-41F9-90AA-EDC0657913FC}" presName="compNode" presStyleCnt="0"/>
      <dgm:spPr/>
    </dgm:pt>
    <dgm:pt modelId="{9505DA94-398B-4A23-A901-707D522D2C7E}" type="pres">
      <dgm:prSet presAssocID="{DBBDAE31-521E-41F9-90AA-EDC0657913F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ongue Face with Solid Fill"/>
        </a:ext>
      </dgm:extLst>
    </dgm:pt>
    <dgm:pt modelId="{9866A8DD-CE33-4B76-9165-A4A5E427EEBD}" type="pres">
      <dgm:prSet presAssocID="{DBBDAE31-521E-41F9-90AA-EDC0657913FC}" presName="iconSpace" presStyleCnt="0"/>
      <dgm:spPr/>
    </dgm:pt>
    <dgm:pt modelId="{DE1D134E-2FEE-4644-8C5C-0F79EA9E4173}" type="pres">
      <dgm:prSet presAssocID="{DBBDAE31-521E-41F9-90AA-EDC0657913FC}" presName="parTx" presStyleLbl="revTx" presStyleIdx="0" presStyleCnt="4">
        <dgm:presLayoutVars>
          <dgm:chMax val="0"/>
          <dgm:chPref val="0"/>
        </dgm:presLayoutVars>
      </dgm:prSet>
      <dgm:spPr/>
    </dgm:pt>
    <dgm:pt modelId="{62D1315B-1777-44B6-A6C2-F7909F47B68E}" type="pres">
      <dgm:prSet presAssocID="{DBBDAE31-521E-41F9-90AA-EDC0657913FC}" presName="txSpace" presStyleCnt="0"/>
      <dgm:spPr/>
    </dgm:pt>
    <dgm:pt modelId="{53219B24-43B6-4331-BEB9-4A15A2096D2F}" type="pres">
      <dgm:prSet presAssocID="{DBBDAE31-521E-41F9-90AA-EDC0657913FC}" presName="desTx" presStyleLbl="revTx" presStyleIdx="1" presStyleCnt="4">
        <dgm:presLayoutVars/>
      </dgm:prSet>
      <dgm:spPr/>
    </dgm:pt>
    <dgm:pt modelId="{F845D776-83AE-465E-85CC-F73BE522907A}" type="pres">
      <dgm:prSet presAssocID="{CF12F06D-BBE8-4F9E-8312-7D688A603673}" presName="sibTrans" presStyleCnt="0"/>
      <dgm:spPr/>
    </dgm:pt>
    <dgm:pt modelId="{D7E80324-1C98-4861-ADB4-31674FE646A0}" type="pres">
      <dgm:prSet presAssocID="{7DDEFCB2-B3C2-4E91-82D7-BED638FF96BB}" presName="compNode" presStyleCnt="0"/>
      <dgm:spPr/>
    </dgm:pt>
    <dgm:pt modelId="{76E03C12-6A6B-4B63-8FBE-4991A8E19B23}" type="pres">
      <dgm:prSet presAssocID="{7DDEFCB2-B3C2-4E91-82D7-BED638FF96B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F013AEFD-BBAF-47CD-AAD7-BBA4EC98745B}" type="pres">
      <dgm:prSet presAssocID="{7DDEFCB2-B3C2-4E91-82D7-BED638FF96BB}" presName="iconSpace" presStyleCnt="0"/>
      <dgm:spPr/>
    </dgm:pt>
    <dgm:pt modelId="{E0C0A863-EC56-471A-A7C5-FFD8301303FB}" type="pres">
      <dgm:prSet presAssocID="{7DDEFCB2-B3C2-4E91-82D7-BED638FF96BB}" presName="parTx" presStyleLbl="revTx" presStyleIdx="2" presStyleCnt="4">
        <dgm:presLayoutVars>
          <dgm:chMax val="0"/>
          <dgm:chPref val="0"/>
        </dgm:presLayoutVars>
      </dgm:prSet>
      <dgm:spPr/>
    </dgm:pt>
    <dgm:pt modelId="{388EAD54-6F53-4933-9203-E4FB2834B9CE}" type="pres">
      <dgm:prSet presAssocID="{7DDEFCB2-B3C2-4E91-82D7-BED638FF96BB}" presName="txSpace" presStyleCnt="0"/>
      <dgm:spPr/>
    </dgm:pt>
    <dgm:pt modelId="{06088677-9F6F-42B5-9183-D3BDC04DF4CB}" type="pres">
      <dgm:prSet presAssocID="{7DDEFCB2-B3C2-4E91-82D7-BED638FF96BB}" presName="desTx" presStyleLbl="revTx" presStyleIdx="3" presStyleCnt="4">
        <dgm:presLayoutVars/>
      </dgm:prSet>
      <dgm:spPr/>
    </dgm:pt>
  </dgm:ptLst>
  <dgm:cxnLst>
    <dgm:cxn modelId="{CECF1831-D904-428A-8A68-E1D6ADE8534C}" srcId="{7DDEFCB2-B3C2-4E91-82D7-BED638FF96BB}" destId="{538EB79E-D6A4-4CD0-881C-F897A0DD5C6C}" srcOrd="0" destOrd="0" parTransId="{E7C253E9-0AC6-458D-8A05-1047EBB3CEBB}" sibTransId="{721CD900-2ACD-456D-9188-99D30EE8342D}"/>
    <dgm:cxn modelId="{3AD84F36-9E10-7D47-A758-DB47E7B5F183}" type="presOf" srcId="{538EB79E-D6A4-4CD0-881C-F897A0DD5C6C}" destId="{06088677-9F6F-42B5-9183-D3BDC04DF4CB}" srcOrd="0" destOrd="0" presId="urn:microsoft.com/office/officeart/2018/5/layout/CenteredIconLabelDescriptionList"/>
    <dgm:cxn modelId="{E26D2B54-7CE6-4D10-9CD1-D0DA7849AF65}" srcId="{0BAF2FAD-F1D3-44DD-97C6-3099F802C19E}" destId="{DBBDAE31-521E-41F9-90AA-EDC0657913FC}" srcOrd="0" destOrd="0" parTransId="{20AA0CEF-6E84-43FF-91C7-E6FDDDB7823B}" sibTransId="{CF12F06D-BBE8-4F9E-8312-7D688A603673}"/>
    <dgm:cxn modelId="{E102F779-EDCF-5340-A35B-51430882818E}" type="presOf" srcId="{0BAF2FAD-F1D3-44DD-97C6-3099F802C19E}" destId="{73187CD4-B798-40F9-AD7E-6373649F8D73}" srcOrd="0" destOrd="0" presId="urn:microsoft.com/office/officeart/2018/5/layout/CenteredIconLabelDescriptionList"/>
    <dgm:cxn modelId="{84AF627C-16F8-6F48-8B73-F374AB7ECF6E}" type="presOf" srcId="{DBBDAE31-521E-41F9-90AA-EDC0657913FC}" destId="{DE1D134E-2FEE-4644-8C5C-0F79EA9E4173}" srcOrd="0" destOrd="0" presId="urn:microsoft.com/office/officeart/2018/5/layout/CenteredIconLabelDescriptionList"/>
    <dgm:cxn modelId="{F21A1186-0D5B-FE43-86A7-4801E3736431}" type="presOf" srcId="{D914B2BD-5B29-43DD-B9B2-A96FCA56855B}" destId="{53219B24-43B6-4331-BEB9-4A15A2096D2F}" srcOrd="0" destOrd="0" presId="urn:microsoft.com/office/officeart/2018/5/layout/CenteredIconLabelDescriptionList"/>
    <dgm:cxn modelId="{BEA5EA9D-EFF4-4786-A0CE-6C43232C7509}" srcId="{DBBDAE31-521E-41F9-90AA-EDC0657913FC}" destId="{D914B2BD-5B29-43DD-B9B2-A96FCA56855B}" srcOrd="0" destOrd="0" parTransId="{7660168A-5B31-45EF-B418-7D2F259129A2}" sibTransId="{D9C63AD7-3CC6-4A15-8A71-5BB104CF078F}"/>
    <dgm:cxn modelId="{0B12B09F-9597-4E5B-94A2-C9189CB41A05}" srcId="{0BAF2FAD-F1D3-44DD-97C6-3099F802C19E}" destId="{7DDEFCB2-B3C2-4E91-82D7-BED638FF96BB}" srcOrd="1" destOrd="0" parTransId="{3AAA8523-CC40-457C-9975-864C2A132E91}" sibTransId="{FB3E1549-8A1B-4AEA-80BC-9F280FAB6ACE}"/>
    <dgm:cxn modelId="{291F79A7-A44D-AA49-96C1-528F298A1653}" type="presOf" srcId="{7DDEFCB2-B3C2-4E91-82D7-BED638FF96BB}" destId="{E0C0A863-EC56-471A-A7C5-FFD8301303FB}" srcOrd="0" destOrd="0" presId="urn:microsoft.com/office/officeart/2018/5/layout/CenteredIconLabelDescriptionList"/>
    <dgm:cxn modelId="{D338D9B6-FC47-B847-B512-442DF7FE2769}" type="presParOf" srcId="{73187CD4-B798-40F9-AD7E-6373649F8D73}" destId="{A69CE831-167A-4AEE-B812-D2713807612F}" srcOrd="0" destOrd="0" presId="urn:microsoft.com/office/officeart/2018/5/layout/CenteredIconLabelDescriptionList"/>
    <dgm:cxn modelId="{5B337C8B-A9DD-AC49-87F9-73786C625309}" type="presParOf" srcId="{A69CE831-167A-4AEE-B812-D2713807612F}" destId="{9505DA94-398B-4A23-A901-707D522D2C7E}" srcOrd="0" destOrd="0" presId="urn:microsoft.com/office/officeart/2018/5/layout/CenteredIconLabelDescriptionList"/>
    <dgm:cxn modelId="{1A0AF8EE-EA9A-474F-BA06-B75FA7D481B2}" type="presParOf" srcId="{A69CE831-167A-4AEE-B812-D2713807612F}" destId="{9866A8DD-CE33-4B76-9165-A4A5E427EEBD}" srcOrd="1" destOrd="0" presId="urn:microsoft.com/office/officeart/2018/5/layout/CenteredIconLabelDescriptionList"/>
    <dgm:cxn modelId="{7318FB66-CD3A-644F-98D4-FD6398CEC147}" type="presParOf" srcId="{A69CE831-167A-4AEE-B812-D2713807612F}" destId="{DE1D134E-2FEE-4644-8C5C-0F79EA9E4173}" srcOrd="2" destOrd="0" presId="urn:microsoft.com/office/officeart/2018/5/layout/CenteredIconLabelDescriptionList"/>
    <dgm:cxn modelId="{760DB07A-489D-804E-8F43-498999E658D3}" type="presParOf" srcId="{A69CE831-167A-4AEE-B812-D2713807612F}" destId="{62D1315B-1777-44B6-A6C2-F7909F47B68E}" srcOrd="3" destOrd="0" presId="urn:microsoft.com/office/officeart/2018/5/layout/CenteredIconLabelDescriptionList"/>
    <dgm:cxn modelId="{E94C9CC9-7E5E-704E-97E7-E0E0C9228C51}" type="presParOf" srcId="{A69CE831-167A-4AEE-B812-D2713807612F}" destId="{53219B24-43B6-4331-BEB9-4A15A2096D2F}" srcOrd="4" destOrd="0" presId="urn:microsoft.com/office/officeart/2018/5/layout/CenteredIconLabelDescriptionList"/>
    <dgm:cxn modelId="{AF38D08C-05B9-5441-BA71-217355D427F9}" type="presParOf" srcId="{73187CD4-B798-40F9-AD7E-6373649F8D73}" destId="{F845D776-83AE-465E-85CC-F73BE522907A}" srcOrd="1" destOrd="0" presId="urn:microsoft.com/office/officeart/2018/5/layout/CenteredIconLabelDescriptionList"/>
    <dgm:cxn modelId="{E4DF16E2-D58A-C84D-811B-202609AB1673}" type="presParOf" srcId="{73187CD4-B798-40F9-AD7E-6373649F8D73}" destId="{D7E80324-1C98-4861-ADB4-31674FE646A0}" srcOrd="2" destOrd="0" presId="urn:microsoft.com/office/officeart/2018/5/layout/CenteredIconLabelDescriptionList"/>
    <dgm:cxn modelId="{8CF363AF-9B02-774E-ACF9-02C22622AB15}" type="presParOf" srcId="{D7E80324-1C98-4861-ADB4-31674FE646A0}" destId="{76E03C12-6A6B-4B63-8FBE-4991A8E19B23}" srcOrd="0" destOrd="0" presId="urn:microsoft.com/office/officeart/2018/5/layout/CenteredIconLabelDescriptionList"/>
    <dgm:cxn modelId="{109290D0-3E95-DD4A-8E2E-5F69E14FFC0E}" type="presParOf" srcId="{D7E80324-1C98-4861-ADB4-31674FE646A0}" destId="{F013AEFD-BBAF-47CD-AAD7-BBA4EC98745B}" srcOrd="1" destOrd="0" presId="urn:microsoft.com/office/officeart/2018/5/layout/CenteredIconLabelDescriptionList"/>
    <dgm:cxn modelId="{3C291C20-4862-ED4D-ADB5-57E7A1618033}" type="presParOf" srcId="{D7E80324-1C98-4861-ADB4-31674FE646A0}" destId="{E0C0A863-EC56-471A-A7C5-FFD8301303FB}" srcOrd="2" destOrd="0" presId="urn:microsoft.com/office/officeart/2018/5/layout/CenteredIconLabelDescriptionList"/>
    <dgm:cxn modelId="{B5AFDDA3-63F0-844D-9167-A102AC3D67BB}" type="presParOf" srcId="{D7E80324-1C98-4861-ADB4-31674FE646A0}" destId="{388EAD54-6F53-4933-9203-E4FB2834B9CE}" srcOrd="3" destOrd="0" presId="urn:microsoft.com/office/officeart/2018/5/layout/CenteredIconLabelDescriptionList"/>
    <dgm:cxn modelId="{6E00D793-4C56-1748-AE18-9E82AE167751}" type="presParOf" srcId="{D7E80324-1C98-4861-ADB4-31674FE646A0}" destId="{06088677-9F6F-42B5-9183-D3BDC04DF4CB}"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E65AF81-841D-4449-A6E6-2059D40AB609}" type="doc">
      <dgm:prSet loTypeId="urn:microsoft.com/office/officeart/2005/8/layout/vList5" loCatId="list" qsTypeId="urn:microsoft.com/office/officeart/2005/8/quickstyle/simple2" qsCatId="simple" csTypeId="urn:microsoft.com/office/officeart/2005/8/colors/accent1_2" csCatId="accent1" phldr="1"/>
      <dgm:spPr/>
      <dgm:t>
        <a:bodyPr/>
        <a:lstStyle/>
        <a:p>
          <a:endParaRPr lang="en-US"/>
        </a:p>
      </dgm:t>
    </dgm:pt>
    <dgm:pt modelId="{EF080900-A230-40D5-A7DF-82EB1025DED2}">
      <dgm:prSet/>
      <dgm:spPr/>
      <dgm:t>
        <a:bodyPr/>
        <a:lstStyle/>
        <a:p>
          <a:r>
            <a:rPr lang="en-US" dirty="0"/>
            <a:t>Be aware of how professional boundaries relate to communication</a:t>
          </a:r>
        </a:p>
      </dgm:t>
    </dgm:pt>
    <dgm:pt modelId="{F566F7F9-3FEB-43F8-B062-76F5E2C51737}" type="parTrans" cxnId="{22FC8ADC-C8CD-4F07-888B-E6AC960391F0}">
      <dgm:prSet/>
      <dgm:spPr/>
      <dgm:t>
        <a:bodyPr/>
        <a:lstStyle/>
        <a:p>
          <a:endParaRPr lang="en-US"/>
        </a:p>
      </dgm:t>
    </dgm:pt>
    <dgm:pt modelId="{A5DBA839-D26E-48CB-9181-30D889DF8060}" type="sibTrans" cxnId="{22FC8ADC-C8CD-4F07-888B-E6AC960391F0}">
      <dgm:prSet/>
      <dgm:spPr/>
      <dgm:t>
        <a:bodyPr/>
        <a:lstStyle/>
        <a:p>
          <a:endParaRPr lang="en-US"/>
        </a:p>
      </dgm:t>
    </dgm:pt>
    <dgm:pt modelId="{286180C7-11C9-46ED-A635-03C09F64F540}">
      <dgm:prSet/>
      <dgm:spPr/>
      <dgm:t>
        <a:bodyPr/>
        <a:lstStyle/>
        <a:p>
          <a:r>
            <a:rPr lang="en-US"/>
            <a:t>organizational rules and reg’s (positive/negative sanctions)</a:t>
          </a:r>
          <a:endParaRPr lang="en-US" dirty="0"/>
        </a:p>
      </dgm:t>
    </dgm:pt>
    <dgm:pt modelId="{A0724EA7-51FF-438C-B5B6-B74C03C50968}" type="parTrans" cxnId="{6BEAD4C0-1D85-4630-B730-711A20154EB3}">
      <dgm:prSet/>
      <dgm:spPr/>
      <dgm:t>
        <a:bodyPr/>
        <a:lstStyle/>
        <a:p>
          <a:endParaRPr lang="en-US"/>
        </a:p>
      </dgm:t>
    </dgm:pt>
    <dgm:pt modelId="{C2E89BA4-1FBE-4906-AB05-75D59071C5B8}" type="sibTrans" cxnId="{6BEAD4C0-1D85-4630-B730-711A20154EB3}">
      <dgm:prSet/>
      <dgm:spPr/>
      <dgm:t>
        <a:bodyPr/>
        <a:lstStyle/>
        <a:p>
          <a:endParaRPr lang="en-US"/>
        </a:p>
      </dgm:t>
    </dgm:pt>
    <dgm:pt modelId="{37F6852E-09DB-439E-B9A0-368B2F6ED212}">
      <dgm:prSet/>
      <dgm:spPr/>
      <dgm:t>
        <a:bodyPr/>
        <a:lstStyle/>
        <a:p>
          <a:r>
            <a:rPr lang="en-US" dirty="0"/>
            <a:t>Set professional boundaries</a:t>
          </a:r>
        </a:p>
      </dgm:t>
    </dgm:pt>
    <dgm:pt modelId="{55DA1F60-3C34-45FF-8AB8-200C12280536}" type="parTrans" cxnId="{15B2C81F-3219-46DC-B2F3-3F070C0FC860}">
      <dgm:prSet/>
      <dgm:spPr/>
      <dgm:t>
        <a:bodyPr/>
        <a:lstStyle/>
        <a:p>
          <a:endParaRPr lang="en-US"/>
        </a:p>
      </dgm:t>
    </dgm:pt>
    <dgm:pt modelId="{7CC2CB08-3D33-412B-8761-A1C1B7F9181E}" type="sibTrans" cxnId="{15B2C81F-3219-46DC-B2F3-3F070C0FC860}">
      <dgm:prSet/>
      <dgm:spPr/>
      <dgm:t>
        <a:bodyPr/>
        <a:lstStyle/>
        <a:p>
          <a:endParaRPr lang="en-US"/>
        </a:p>
      </dgm:t>
    </dgm:pt>
    <dgm:pt modelId="{22BE7F9B-BE0C-412F-8B19-29A4364B47B2}">
      <dgm:prSet/>
      <dgm:spPr/>
      <dgm:t>
        <a:bodyPr/>
        <a:lstStyle/>
        <a:p>
          <a:r>
            <a:rPr lang="en-US" dirty="0"/>
            <a:t>read job description and employment manual</a:t>
          </a:r>
        </a:p>
      </dgm:t>
    </dgm:pt>
    <dgm:pt modelId="{EEDC9A4C-9484-4FB4-A818-EBC6A5F2F4BF}" type="parTrans" cxnId="{EE4E7DB4-865A-4748-B9CA-FA6488BF4576}">
      <dgm:prSet/>
      <dgm:spPr/>
      <dgm:t>
        <a:bodyPr/>
        <a:lstStyle/>
        <a:p>
          <a:endParaRPr lang="en-US"/>
        </a:p>
      </dgm:t>
    </dgm:pt>
    <dgm:pt modelId="{3D64EAFC-C075-48B8-BE0A-46BF2A2D710E}" type="sibTrans" cxnId="{EE4E7DB4-865A-4748-B9CA-FA6488BF4576}">
      <dgm:prSet/>
      <dgm:spPr/>
      <dgm:t>
        <a:bodyPr/>
        <a:lstStyle/>
        <a:p>
          <a:endParaRPr lang="en-US"/>
        </a:p>
      </dgm:t>
    </dgm:pt>
    <dgm:pt modelId="{8E6BFF1D-F8CB-4A0C-BF49-D2C0AC238873}">
      <dgm:prSet/>
      <dgm:spPr/>
      <dgm:t>
        <a:bodyPr/>
        <a:lstStyle/>
        <a:p>
          <a:r>
            <a:rPr lang="en-US" dirty="0"/>
            <a:t>Crossing professional boundaries can have negative results</a:t>
          </a:r>
        </a:p>
      </dgm:t>
    </dgm:pt>
    <dgm:pt modelId="{0698457E-D3F2-42DF-972B-95BD08E38B9C}" type="parTrans" cxnId="{E624AEB7-DBDA-49CE-AD91-81724B1B70F6}">
      <dgm:prSet/>
      <dgm:spPr/>
      <dgm:t>
        <a:bodyPr/>
        <a:lstStyle/>
        <a:p>
          <a:endParaRPr lang="en-US"/>
        </a:p>
      </dgm:t>
    </dgm:pt>
    <dgm:pt modelId="{3A113B88-CB60-46D0-A534-B270BCB6392C}" type="sibTrans" cxnId="{E624AEB7-DBDA-49CE-AD91-81724B1B70F6}">
      <dgm:prSet/>
      <dgm:spPr/>
      <dgm:t>
        <a:bodyPr/>
        <a:lstStyle/>
        <a:p>
          <a:endParaRPr lang="en-US"/>
        </a:p>
      </dgm:t>
    </dgm:pt>
    <dgm:pt modelId="{A2260461-8EC7-4F35-829C-A395E54A4817}">
      <dgm:prSet/>
      <dgm:spPr/>
      <dgm:t>
        <a:bodyPr/>
        <a:lstStyle/>
        <a:p>
          <a:r>
            <a:rPr lang="en-CA" dirty="0"/>
            <a:t>causes confusion, conflict, embarrassment, loss of respect and reputation</a:t>
          </a:r>
          <a:endParaRPr lang="en-US" dirty="0"/>
        </a:p>
      </dgm:t>
    </dgm:pt>
    <dgm:pt modelId="{CF41F02E-2F9D-4C1B-8EC8-87139DA21D09}" type="parTrans" cxnId="{6CA5777C-D1B1-4483-8C3D-E1589080DC80}">
      <dgm:prSet/>
      <dgm:spPr/>
      <dgm:t>
        <a:bodyPr/>
        <a:lstStyle/>
        <a:p>
          <a:endParaRPr lang="en-US"/>
        </a:p>
      </dgm:t>
    </dgm:pt>
    <dgm:pt modelId="{228212C5-D80A-474C-990B-517AE792D242}" type="sibTrans" cxnId="{6CA5777C-D1B1-4483-8C3D-E1589080DC80}">
      <dgm:prSet/>
      <dgm:spPr/>
      <dgm:t>
        <a:bodyPr/>
        <a:lstStyle/>
        <a:p>
          <a:endParaRPr lang="en-US"/>
        </a:p>
      </dgm:t>
    </dgm:pt>
    <dgm:pt modelId="{DA7989AB-E7B0-1546-B460-9186868AF300}">
      <dgm:prSet/>
      <dgm:spPr/>
      <dgm:t>
        <a:bodyPr/>
        <a:lstStyle/>
        <a:p>
          <a:r>
            <a:rPr lang="en-US"/>
            <a:t>norms (obligations that must be met)</a:t>
          </a:r>
          <a:endParaRPr lang="en-US" dirty="0"/>
        </a:p>
      </dgm:t>
    </dgm:pt>
    <dgm:pt modelId="{0346E645-7514-B74E-B2FF-E50AD849132C}" type="parTrans" cxnId="{D45D4BAE-78F5-4646-AEC7-D9190838EF63}">
      <dgm:prSet/>
      <dgm:spPr/>
      <dgm:t>
        <a:bodyPr/>
        <a:lstStyle/>
        <a:p>
          <a:endParaRPr lang="en-US"/>
        </a:p>
      </dgm:t>
    </dgm:pt>
    <dgm:pt modelId="{9F436263-A139-304C-B7E9-AD8EF3482E10}" type="sibTrans" cxnId="{D45D4BAE-78F5-4646-AEC7-D9190838EF63}">
      <dgm:prSet/>
      <dgm:spPr/>
      <dgm:t>
        <a:bodyPr/>
        <a:lstStyle/>
        <a:p>
          <a:endParaRPr lang="en-US"/>
        </a:p>
      </dgm:t>
    </dgm:pt>
    <dgm:pt modelId="{4C20D179-C731-2F45-83B2-289D8913FC76}">
      <dgm:prSet/>
      <dgm:spPr/>
      <dgm:t>
        <a:bodyPr/>
        <a:lstStyle/>
        <a:p>
          <a:r>
            <a:rPr lang="en-US"/>
            <a:t>cognition (ways of thinking)</a:t>
          </a:r>
          <a:endParaRPr lang="en-US" dirty="0"/>
        </a:p>
      </dgm:t>
    </dgm:pt>
    <dgm:pt modelId="{326577CD-921D-D54C-A9A1-C2BEA3D61762}" type="parTrans" cxnId="{4017633C-76A0-FE4C-B848-DE67BC5DDFAC}">
      <dgm:prSet/>
      <dgm:spPr/>
      <dgm:t>
        <a:bodyPr/>
        <a:lstStyle/>
        <a:p>
          <a:endParaRPr lang="en-US"/>
        </a:p>
      </dgm:t>
    </dgm:pt>
    <dgm:pt modelId="{DA2875D9-44EE-024F-997E-2D6DCCCC2BDF}" type="sibTrans" cxnId="{4017633C-76A0-FE4C-B848-DE67BC5DDFAC}">
      <dgm:prSet/>
      <dgm:spPr/>
      <dgm:t>
        <a:bodyPr/>
        <a:lstStyle/>
        <a:p>
          <a:endParaRPr lang="en-US"/>
        </a:p>
      </dgm:t>
    </dgm:pt>
    <dgm:pt modelId="{D0F198B5-FDCD-084A-9AC1-D041BDDE0852}">
      <dgm:prSet/>
      <dgm:spPr/>
      <dgm:t>
        <a:bodyPr/>
        <a:lstStyle/>
        <a:p>
          <a:r>
            <a:rPr lang="en-US" dirty="0"/>
            <a:t>individualized self-regulation (self-control, pride in performance)</a:t>
          </a:r>
        </a:p>
      </dgm:t>
    </dgm:pt>
    <dgm:pt modelId="{849DA8B4-DAB0-F94B-9EC6-8DACF76B1314}" type="parTrans" cxnId="{BEB6498F-F778-B542-AAD9-BE95D89F0086}">
      <dgm:prSet/>
      <dgm:spPr/>
      <dgm:t>
        <a:bodyPr/>
        <a:lstStyle/>
        <a:p>
          <a:endParaRPr lang="en-US"/>
        </a:p>
      </dgm:t>
    </dgm:pt>
    <dgm:pt modelId="{05E94309-0D79-A54A-9DC3-7872BD6CCFD6}" type="sibTrans" cxnId="{BEB6498F-F778-B542-AAD9-BE95D89F0086}">
      <dgm:prSet/>
      <dgm:spPr/>
      <dgm:t>
        <a:bodyPr/>
        <a:lstStyle/>
        <a:p>
          <a:endParaRPr lang="en-US"/>
        </a:p>
      </dgm:t>
    </dgm:pt>
    <dgm:pt modelId="{0E1A2414-3BCD-4C4C-B29B-CC9A3331EDAB}">
      <dgm:prSet/>
      <dgm:spPr/>
      <dgm:t>
        <a:bodyPr/>
        <a:lstStyle/>
        <a:p>
          <a:r>
            <a:rPr lang="en-US" dirty="0"/>
            <a:t>reflect on personal values</a:t>
          </a:r>
        </a:p>
      </dgm:t>
    </dgm:pt>
    <dgm:pt modelId="{078C430D-EBA2-6B4B-AA01-71C954EF8D04}" type="parTrans" cxnId="{7D51A61D-DB7D-764D-BCDF-D9A6870EB957}">
      <dgm:prSet/>
      <dgm:spPr/>
      <dgm:t>
        <a:bodyPr/>
        <a:lstStyle/>
        <a:p>
          <a:endParaRPr lang="en-US"/>
        </a:p>
      </dgm:t>
    </dgm:pt>
    <dgm:pt modelId="{C79C181B-8EA3-0142-A444-3C4FA605BC01}" type="sibTrans" cxnId="{7D51A61D-DB7D-764D-BCDF-D9A6870EB957}">
      <dgm:prSet/>
      <dgm:spPr/>
      <dgm:t>
        <a:bodyPr/>
        <a:lstStyle/>
        <a:p>
          <a:endParaRPr lang="en-US"/>
        </a:p>
      </dgm:t>
    </dgm:pt>
    <dgm:pt modelId="{CD2AE74E-E8AD-624E-BD7F-C0D2556EBA3E}">
      <dgm:prSet/>
      <dgm:spPr/>
      <dgm:t>
        <a:bodyPr/>
        <a:lstStyle/>
        <a:p>
          <a:r>
            <a:rPr lang="en-US" dirty="0"/>
            <a:t>talk to supervisors and superiors</a:t>
          </a:r>
        </a:p>
      </dgm:t>
    </dgm:pt>
    <dgm:pt modelId="{FC1A521F-6312-CD42-99FE-CB076BF17216}" type="parTrans" cxnId="{FE24B02B-3777-654B-BC6D-06860F4A737B}">
      <dgm:prSet/>
      <dgm:spPr/>
      <dgm:t>
        <a:bodyPr/>
        <a:lstStyle/>
        <a:p>
          <a:endParaRPr lang="en-US"/>
        </a:p>
      </dgm:t>
    </dgm:pt>
    <dgm:pt modelId="{8AFAA26F-8E55-2C4D-8E7B-EBBD851C035C}" type="sibTrans" cxnId="{FE24B02B-3777-654B-BC6D-06860F4A737B}">
      <dgm:prSet/>
      <dgm:spPr/>
      <dgm:t>
        <a:bodyPr/>
        <a:lstStyle/>
        <a:p>
          <a:endParaRPr lang="en-US"/>
        </a:p>
      </dgm:t>
    </dgm:pt>
    <dgm:pt modelId="{AD2148C4-5DD4-A541-9C16-95E71CCE252A}">
      <dgm:prSet/>
      <dgm:spPr/>
      <dgm:t>
        <a:bodyPr/>
        <a:lstStyle/>
        <a:p>
          <a:r>
            <a:rPr lang="en-CA" dirty="0"/>
            <a:t>observe workplace culture and how others interact</a:t>
          </a:r>
          <a:endParaRPr lang="en-US" dirty="0"/>
        </a:p>
      </dgm:t>
    </dgm:pt>
    <dgm:pt modelId="{E6ED51C4-BD18-6C4E-A0A8-C77EDED30E54}" type="parTrans" cxnId="{ED5768FB-E620-5A42-AFC2-F33328B2BD44}">
      <dgm:prSet/>
      <dgm:spPr/>
    </dgm:pt>
    <dgm:pt modelId="{074F3CBC-9D6E-EE4A-98F9-296F84E03015}" type="sibTrans" cxnId="{ED5768FB-E620-5A42-AFC2-F33328B2BD44}">
      <dgm:prSet/>
      <dgm:spPr/>
    </dgm:pt>
    <dgm:pt modelId="{8B72F7A5-514E-264E-9DC1-2FEB68D91518}">
      <dgm:prSet/>
      <dgm:spPr/>
      <dgm:t>
        <a:bodyPr/>
        <a:lstStyle/>
        <a:p>
          <a:r>
            <a:rPr lang="en-CA" dirty="0"/>
            <a:t>shifts attention off-task and away from a customer’s needs</a:t>
          </a:r>
          <a:endParaRPr lang="en-US" dirty="0"/>
        </a:p>
      </dgm:t>
    </dgm:pt>
    <dgm:pt modelId="{A614970F-6E03-DC4B-9530-05991D6C6207}" type="parTrans" cxnId="{BDD5D6C9-3F12-3149-ADA4-F82FA3BE09D6}">
      <dgm:prSet/>
      <dgm:spPr/>
    </dgm:pt>
    <dgm:pt modelId="{D34CFC9D-CFC4-8E40-9640-6F3242D941C2}" type="sibTrans" cxnId="{BDD5D6C9-3F12-3149-ADA4-F82FA3BE09D6}">
      <dgm:prSet/>
      <dgm:spPr/>
    </dgm:pt>
    <dgm:pt modelId="{8DE7F912-0069-6C40-8592-15EB4B1CD403}">
      <dgm:prSet/>
      <dgm:spPr/>
      <dgm:t>
        <a:bodyPr/>
        <a:lstStyle/>
        <a:p>
          <a:r>
            <a:rPr lang="en-US" dirty="0"/>
            <a:t>lowers morale</a:t>
          </a:r>
        </a:p>
      </dgm:t>
    </dgm:pt>
    <dgm:pt modelId="{01F4C9E6-4F9C-A846-9014-25AF3C3CB5B6}" type="parTrans" cxnId="{DA07A49B-586A-A646-B9B9-153227FC99B4}">
      <dgm:prSet/>
      <dgm:spPr/>
    </dgm:pt>
    <dgm:pt modelId="{3C5FE9FB-9E6F-8140-818E-1145C563E37A}" type="sibTrans" cxnId="{DA07A49B-586A-A646-B9B9-153227FC99B4}">
      <dgm:prSet/>
      <dgm:spPr/>
    </dgm:pt>
    <dgm:pt modelId="{17DC002A-749D-9749-B9B2-ECCD9F91B712}">
      <dgm:prSet/>
      <dgm:spPr/>
      <dgm:t>
        <a:bodyPr/>
        <a:lstStyle/>
        <a:p>
          <a:r>
            <a:rPr lang="en-CA" dirty="0"/>
            <a:t>disrupts co-worker relationships</a:t>
          </a:r>
          <a:endParaRPr lang="en-US" dirty="0"/>
        </a:p>
      </dgm:t>
    </dgm:pt>
    <dgm:pt modelId="{83406C65-868D-EC43-973D-F9A17CA188D8}" type="parTrans" cxnId="{F06099F6-B57B-4641-A938-9B3DB0553E85}">
      <dgm:prSet/>
      <dgm:spPr/>
    </dgm:pt>
    <dgm:pt modelId="{1FE6A251-E77A-6F41-BD78-BE650B0DDBFD}" type="sibTrans" cxnId="{F06099F6-B57B-4641-A938-9B3DB0553E85}">
      <dgm:prSet/>
      <dgm:spPr/>
    </dgm:pt>
    <dgm:pt modelId="{4D8EAB5B-58BA-7F48-81E6-1324DF84FEB7}" type="pres">
      <dgm:prSet presAssocID="{5E65AF81-841D-4449-A6E6-2059D40AB609}" presName="Name0" presStyleCnt="0">
        <dgm:presLayoutVars>
          <dgm:dir/>
          <dgm:animLvl val="lvl"/>
          <dgm:resizeHandles val="exact"/>
        </dgm:presLayoutVars>
      </dgm:prSet>
      <dgm:spPr/>
    </dgm:pt>
    <dgm:pt modelId="{FAB9D857-6E50-5A47-8941-DAE8E9B6BB6A}" type="pres">
      <dgm:prSet presAssocID="{EF080900-A230-40D5-A7DF-82EB1025DED2}" presName="linNode" presStyleCnt="0"/>
      <dgm:spPr/>
    </dgm:pt>
    <dgm:pt modelId="{3CBE6E17-8A97-C046-8158-4A53DD8EDB48}" type="pres">
      <dgm:prSet presAssocID="{EF080900-A230-40D5-A7DF-82EB1025DED2}" presName="parentText" presStyleLbl="node1" presStyleIdx="0" presStyleCnt="3">
        <dgm:presLayoutVars>
          <dgm:chMax val="1"/>
          <dgm:bulletEnabled val="1"/>
        </dgm:presLayoutVars>
      </dgm:prSet>
      <dgm:spPr/>
    </dgm:pt>
    <dgm:pt modelId="{185259AF-D015-5D47-A250-43041E461678}" type="pres">
      <dgm:prSet presAssocID="{EF080900-A230-40D5-A7DF-82EB1025DED2}" presName="descendantText" presStyleLbl="alignAccFollowNode1" presStyleIdx="0" presStyleCnt="3">
        <dgm:presLayoutVars>
          <dgm:bulletEnabled val="1"/>
        </dgm:presLayoutVars>
      </dgm:prSet>
      <dgm:spPr/>
    </dgm:pt>
    <dgm:pt modelId="{C77D42B0-4578-1146-939E-C33D223E9D9E}" type="pres">
      <dgm:prSet presAssocID="{A5DBA839-D26E-48CB-9181-30D889DF8060}" presName="sp" presStyleCnt="0"/>
      <dgm:spPr/>
    </dgm:pt>
    <dgm:pt modelId="{00DFCD27-0F90-AD4F-9639-6B6F891B85D1}" type="pres">
      <dgm:prSet presAssocID="{37F6852E-09DB-439E-B9A0-368B2F6ED212}" presName="linNode" presStyleCnt="0"/>
      <dgm:spPr/>
    </dgm:pt>
    <dgm:pt modelId="{E9595E3E-1EC1-B444-A48C-D48E6E66CFCB}" type="pres">
      <dgm:prSet presAssocID="{37F6852E-09DB-439E-B9A0-368B2F6ED212}" presName="parentText" presStyleLbl="node1" presStyleIdx="1" presStyleCnt="3">
        <dgm:presLayoutVars>
          <dgm:chMax val="1"/>
          <dgm:bulletEnabled val="1"/>
        </dgm:presLayoutVars>
      </dgm:prSet>
      <dgm:spPr/>
    </dgm:pt>
    <dgm:pt modelId="{7D66CC03-3234-1748-B633-2B591CAA13E1}" type="pres">
      <dgm:prSet presAssocID="{37F6852E-09DB-439E-B9A0-368B2F6ED212}" presName="descendantText" presStyleLbl="alignAccFollowNode1" presStyleIdx="1" presStyleCnt="3">
        <dgm:presLayoutVars>
          <dgm:bulletEnabled val="1"/>
        </dgm:presLayoutVars>
      </dgm:prSet>
      <dgm:spPr/>
    </dgm:pt>
    <dgm:pt modelId="{62ADB2FE-677F-F84E-825B-A01FF74042B3}" type="pres">
      <dgm:prSet presAssocID="{7CC2CB08-3D33-412B-8761-A1C1B7F9181E}" presName="sp" presStyleCnt="0"/>
      <dgm:spPr/>
    </dgm:pt>
    <dgm:pt modelId="{C66F7068-3B3E-1144-81FB-677BFD307345}" type="pres">
      <dgm:prSet presAssocID="{8E6BFF1D-F8CB-4A0C-BF49-D2C0AC238873}" presName="linNode" presStyleCnt="0"/>
      <dgm:spPr/>
    </dgm:pt>
    <dgm:pt modelId="{38A8077F-5017-564D-8E8C-AE59957C60DB}" type="pres">
      <dgm:prSet presAssocID="{8E6BFF1D-F8CB-4A0C-BF49-D2C0AC238873}" presName="parentText" presStyleLbl="node1" presStyleIdx="2" presStyleCnt="3">
        <dgm:presLayoutVars>
          <dgm:chMax val="1"/>
          <dgm:bulletEnabled val="1"/>
        </dgm:presLayoutVars>
      </dgm:prSet>
      <dgm:spPr/>
    </dgm:pt>
    <dgm:pt modelId="{924EF96B-67F0-F748-8099-BEBFA4D7B301}" type="pres">
      <dgm:prSet presAssocID="{8E6BFF1D-F8CB-4A0C-BF49-D2C0AC238873}" presName="descendantText" presStyleLbl="alignAccFollowNode1" presStyleIdx="2" presStyleCnt="3">
        <dgm:presLayoutVars>
          <dgm:bulletEnabled val="1"/>
        </dgm:presLayoutVars>
      </dgm:prSet>
      <dgm:spPr/>
    </dgm:pt>
  </dgm:ptLst>
  <dgm:cxnLst>
    <dgm:cxn modelId="{CB28420E-4077-904C-AF56-B1B8D37D1DEF}" type="presOf" srcId="{8B72F7A5-514E-264E-9DC1-2FEB68D91518}" destId="{924EF96B-67F0-F748-8099-BEBFA4D7B301}" srcOrd="0" destOrd="1" presId="urn:microsoft.com/office/officeart/2005/8/layout/vList5"/>
    <dgm:cxn modelId="{7D51A61D-DB7D-764D-BCDF-D9A6870EB957}" srcId="{37F6852E-09DB-439E-B9A0-368B2F6ED212}" destId="{0E1A2414-3BCD-4C4C-B29B-CC9A3331EDAB}" srcOrd="1" destOrd="0" parTransId="{078C430D-EBA2-6B4B-AA01-71C954EF8D04}" sibTransId="{C79C181B-8EA3-0142-A444-3C4FA605BC01}"/>
    <dgm:cxn modelId="{15B2C81F-3219-46DC-B2F3-3F070C0FC860}" srcId="{5E65AF81-841D-4449-A6E6-2059D40AB609}" destId="{37F6852E-09DB-439E-B9A0-368B2F6ED212}" srcOrd="1" destOrd="0" parTransId="{55DA1F60-3C34-45FF-8AB8-200C12280536}" sibTransId="{7CC2CB08-3D33-412B-8761-A1C1B7F9181E}"/>
    <dgm:cxn modelId="{FE24B02B-3777-654B-BC6D-06860F4A737B}" srcId="{37F6852E-09DB-439E-B9A0-368B2F6ED212}" destId="{CD2AE74E-E8AD-624E-BD7F-C0D2556EBA3E}" srcOrd="2" destOrd="0" parTransId="{FC1A521F-6312-CD42-99FE-CB076BF17216}" sibTransId="{8AFAA26F-8E55-2C4D-8E7B-EBBD851C035C}"/>
    <dgm:cxn modelId="{4017633C-76A0-FE4C-B848-DE67BC5DDFAC}" srcId="{EF080900-A230-40D5-A7DF-82EB1025DED2}" destId="{4C20D179-C731-2F45-83B2-289D8913FC76}" srcOrd="2" destOrd="0" parTransId="{326577CD-921D-D54C-A9A1-C2BEA3D61762}" sibTransId="{DA2875D9-44EE-024F-997E-2D6DCCCC2BDF}"/>
    <dgm:cxn modelId="{5A184C6F-2DA6-FD44-B6F8-91746C65E287}" type="presOf" srcId="{AD2148C4-5DD4-A541-9C16-95E71CCE252A}" destId="{7D66CC03-3234-1748-B633-2B591CAA13E1}" srcOrd="0" destOrd="3" presId="urn:microsoft.com/office/officeart/2005/8/layout/vList5"/>
    <dgm:cxn modelId="{A7B3B755-5F89-3248-A829-15FAE2118CB5}" type="presOf" srcId="{0E1A2414-3BCD-4C4C-B29B-CC9A3331EDAB}" destId="{7D66CC03-3234-1748-B633-2B591CAA13E1}" srcOrd="0" destOrd="1" presId="urn:microsoft.com/office/officeart/2005/8/layout/vList5"/>
    <dgm:cxn modelId="{6CA5777C-D1B1-4483-8C3D-E1589080DC80}" srcId="{8E6BFF1D-F8CB-4A0C-BF49-D2C0AC238873}" destId="{A2260461-8EC7-4F35-829C-A395E54A4817}" srcOrd="0" destOrd="0" parTransId="{CF41F02E-2F9D-4C1B-8EC8-87139DA21D09}" sibTransId="{228212C5-D80A-474C-990B-517AE792D242}"/>
    <dgm:cxn modelId="{3BD9B78C-1421-FB4C-B900-3F683F9E93E4}" type="presOf" srcId="{8E6BFF1D-F8CB-4A0C-BF49-D2C0AC238873}" destId="{38A8077F-5017-564D-8E8C-AE59957C60DB}" srcOrd="0" destOrd="0" presId="urn:microsoft.com/office/officeart/2005/8/layout/vList5"/>
    <dgm:cxn modelId="{BEB6498F-F778-B542-AAD9-BE95D89F0086}" srcId="{EF080900-A230-40D5-A7DF-82EB1025DED2}" destId="{D0F198B5-FDCD-084A-9AC1-D041BDDE0852}" srcOrd="3" destOrd="0" parTransId="{849DA8B4-DAB0-F94B-9EC6-8DACF76B1314}" sibTransId="{05E94309-0D79-A54A-9DC3-7872BD6CCFD6}"/>
    <dgm:cxn modelId="{EADDFB95-8491-D44D-85FB-AF1E362B1975}" type="presOf" srcId="{D0F198B5-FDCD-084A-9AC1-D041BDDE0852}" destId="{185259AF-D015-5D47-A250-43041E461678}" srcOrd="0" destOrd="3" presId="urn:microsoft.com/office/officeart/2005/8/layout/vList5"/>
    <dgm:cxn modelId="{649A9596-58E0-8442-8BE6-B2E43CD87E84}" type="presOf" srcId="{17DC002A-749D-9749-B9B2-ECCD9F91B712}" destId="{924EF96B-67F0-F748-8099-BEBFA4D7B301}" srcOrd="0" destOrd="2" presId="urn:microsoft.com/office/officeart/2005/8/layout/vList5"/>
    <dgm:cxn modelId="{DA07A49B-586A-A646-B9B9-153227FC99B4}" srcId="{8E6BFF1D-F8CB-4A0C-BF49-D2C0AC238873}" destId="{8DE7F912-0069-6C40-8592-15EB4B1CD403}" srcOrd="3" destOrd="0" parTransId="{01F4C9E6-4F9C-A846-9014-25AF3C3CB5B6}" sibTransId="{3C5FE9FB-9E6F-8140-818E-1145C563E37A}"/>
    <dgm:cxn modelId="{168B499D-5221-1A4E-9F99-C8FE2FDE5B96}" type="presOf" srcId="{8DE7F912-0069-6C40-8592-15EB4B1CD403}" destId="{924EF96B-67F0-F748-8099-BEBFA4D7B301}" srcOrd="0" destOrd="3" presId="urn:microsoft.com/office/officeart/2005/8/layout/vList5"/>
    <dgm:cxn modelId="{5FC514A4-4401-DC47-85A4-5BD8D1B67FFC}" type="presOf" srcId="{CD2AE74E-E8AD-624E-BD7F-C0D2556EBA3E}" destId="{7D66CC03-3234-1748-B633-2B591CAA13E1}" srcOrd="0" destOrd="2" presId="urn:microsoft.com/office/officeart/2005/8/layout/vList5"/>
    <dgm:cxn modelId="{0355F2AD-FE7C-E14A-B0BC-2EBFEC1A125C}" type="presOf" srcId="{37F6852E-09DB-439E-B9A0-368B2F6ED212}" destId="{E9595E3E-1EC1-B444-A48C-D48E6E66CFCB}" srcOrd="0" destOrd="0" presId="urn:microsoft.com/office/officeart/2005/8/layout/vList5"/>
    <dgm:cxn modelId="{D45D4BAE-78F5-4646-AEC7-D9190838EF63}" srcId="{EF080900-A230-40D5-A7DF-82EB1025DED2}" destId="{DA7989AB-E7B0-1546-B460-9186868AF300}" srcOrd="1" destOrd="0" parTransId="{0346E645-7514-B74E-B2FF-E50AD849132C}" sibTransId="{9F436263-A139-304C-B7E9-AD8EF3482E10}"/>
    <dgm:cxn modelId="{EE4E7DB4-865A-4748-B9CA-FA6488BF4576}" srcId="{37F6852E-09DB-439E-B9A0-368B2F6ED212}" destId="{22BE7F9B-BE0C-412F-8B19-29A4364B47B2}" srcOrd="0" destOrd="0" parTransId="{EEDC9A4C-9484-4FB4-A818-EBC6A5F2F4BF}" sibTransId="{3D64EAFC-C075-48B8-BE0A-46BF2A2D710E}"/>
    <dgm:cxn modelId="{E624AEB7-DBDA-49CE-AD91-81724B1B70F6}" srcId="{5E65AF81-841D-4449-A6E6-2059D40AB609}" destId="{8E6BFF1D-F8CB-4A0C-BF49-D2C0AC238873}" srcOrd="2" destOrd="0" parTransId="{0698457E-D3F2-42DF-972B-95BD08E38B9C}" sibTransId="{3A113B88-CB60-46D0-A534-B270BCB6392C}"/>
    <dgm:cxn modelId="{4BF4E4BD-ECB5-204B-939C-AFD5659A9AA2}" type="presOf" srcId="{286180C7-11C9-46ED-A635-03C09F64F540}" destId="{185259AF-D015-5D47-A250-43041E461678}" srcOrd="0" destOrd="0" presId="urn:microsoft.com/office/officeart/2005/8/layout/vList5"/>
    <dgm:cxn modelId="{96F9F2BF-BEF4-D24D-B88C-5472CE4D1D4E}" type="presOf" srcId="{4C20D179-C731-2F45-83B2-289D8913FC76}" destId="{185259AF-D015-5D47-A250-43041E461678}" srcOrd="0" destOrd="2" presId="urn:microsoft.com/office/officeart/2005/8/layout/vList5"/>
    <dgm:cxn modelId="{6BEAD4C0-1D85-4630-B730-711A20154EB3}" srcId="{EF080900-A230-40D5-A7DF-82EB1025DED2}" destId="{286180C7-11C9-46ED-A635-03C09F64F540}" srcOrd="0" destOrd="0" parTransId="{A0724EA7-51FF-438C-B5B6-B74C03C50968}" sibTransId="{C2E89BA4-1FBE-4906-AB05-75D59071C5B8}"/>
    <dgm:cxn modelId="{BDD5D6C9-3F12-3149-ADA4-F82FA3BE09D6}" srcId="{8E6BFF1D-F8CB-4A0C-BF49-D2C0AC238873}" destId="{8B72F7A5-514E-264E-9DC1-2FEB68D91518}" srcOrd="1" destOrd="0" parTransId="{A614970F-6E03-DC4B-9530-05991D6C6207}" sibTransId="{D34CFC9D-CFC4-8E40-9640-6F3242D941C2}"/>
    <dgm:cxn modelId="{2229A4D1-C11E-8240-89C8-9D452850648F}" type="presOf" srcId="{5E65AF81-841D-4449-A6E6-2059D40AB609}" destId="{4D8EAB5B-58BA-7F48-81E6-1324DF84FEB7}" srcOrd="0" destOrd="0" presId="urn:microsoft.com/office/officeart/2005/8/layout/vList5"/>
    <dgm:cxn modelId="{22FC8ADC-C8CD-4F07-888B-E6AC960391F0}" srcId="{5E65AF81-841D-4449-A6E6-2059D40AB609}" destId="{EF080900-A230-40D5-A7DF-82EB1025DED2}" srcOrd="0" destOrd="0" parTransId="{F566F7F9-3FEB-43F8-B062-76F5E2C51737}" sibTransId="{A5DBA839-D26E-48CB-9181-30D889DF8060}"/>
    <dgm:cxn modelId="{30E54FEB-F546-5046-A64F-77B2DD298431}" type="presOf" srcId="{A2260461-8EC7-4F35-829C-A395E54A4817}" destId="{924EF96B-67F0-F748-8099-BEBFA4D7B301}" srcOrd="0" destOrd="0" presId="urn:microsoft.com/office/officeart/2005/8/layout/vList5"/>
    <dgm:cxn modelId="{DAF0E0ED-7A8E-8F46-80FB-8E5494F23E34}" type="presOf" srcId="{22BE7F9B-BE0C-412F-8B19-29A4364B47B2}" destId="{7D66CC03-3234-1748-B633-2B591CAA13E1}" srcOrd="0" destOrd="0" presId="urn:microsoft.com/office/officeart/2005/8/layout/vList5"/>
    <dgm:cxn modelId="{938D2BF4-152F-0F44-A0F5-CBDDE5AA0769}" type="presOf" srcId="{DA7989AB-E7B0-1546-B460-9186868AF300}" destId="{185259AF-D015-5D47-A250-43041E461678}" srcOrd="0" destOrd="1" presId="urn:microsoft.com/office/officeart/2005/8/layout/vList5"/>
    <dgm:cxn modelId="{F06099F6-B57B-4641-A938-9B3DB0553E85}" srcId="{8E6BFF1D-F8CB-4A0C-BF49-D2C0AC238873}" destId="{17DC002A-749D-9749-B9B2-ECCD9F91B712}" srcOrd="2" destOrd="0" parTransId="{83406C65-868D-EC43-973D-F9A17CA188D8}" sibTransId="{1FE6A251-E77A-6F41-BD78-BE650B0DDBFD}"/>
    <dgm:cxn modelId="{5F15E1F7-4E27-0940-9C9B-7FCAE21FD327}" type="presOf" srcId="{EF080900-A230-40D5-A7DF-82EB1025DED2}" destId="{3CBE6E17-8A97-C046-8158-4A53DD8EDB48}" srcOrd="0" destOrd="0" presId="urn:microsoft.com/office/officeart/2005/8/layout/vList5"/>
    <dgm:cxn modelId="{ED5768FB-E620-5A42-AFC2-F33328B2BD44}" srcId="{37F6852E-09DB-439E-B9A0-368B2F6ED212}" destId="{AD2148C4-5DD4-A541-9C16-95E71CCE252A}" srcOrd="3" destOrd="0" parTransId="{E6ED51C4-BD18-6C4E-A0A8-C77EDED30E54}" sibTransId="{074F3CBC-9D6E-EE4A-98F9-296F84E03015}"/>
    <dgm:cxn modelId="{3DCC20D0-920F-9C46-9304-8AB33964E946}" type="presParOf" srcId="{4D8EAB5B-58BA-7F48-81E6-1324DF84FEB7}" destId="{FAB9D857-6E50-5A47-8941-DAE8E9B6BB6A}" srcOrd="0" destOrd="0" presId="urn:microsoft.com/office/officeart/2005/8/layout/vList5"/>
    <dgm:cxn modelId="{5A0CF437-051E-9B45-9871-DDE517C1A99C}" type="presParOf" srcId="{FAB9D857-6E50-5A47-8941-DAE8E9B6BB6A}" destId="{3CBE6E17-8A97-C046-8158-4A53DD8EDB48}" srcOrd="0" destOrd="0" presId="urn:microsoft.com/office/officeart/2005/8/layout/vList5"/>
    <dgm:cxn modelId="{1BF43171-CA46-A44D-BCC4-311B58419528}" type="presParOf" srcId="{FAB9D857-6E50-5A47-8941-DAE8E9B6BB6A}" destId="{185259AF-D015-5D47-A250-43041E461678}" srcOrd="1" destOrd="0" presId="urn:microsoft.com/office/officeart/2005/8/layout/vList5"/>
    <dgm:cxn modelId="{30B7D0AD-FD92-0C47-A758-CBCD793163AC}" type="presParOf" srcId="{4D8EAB5B-58BA-7F48-81E6-1324DF84FEB7}" destId="{C77D42B0-4578-1146-939E-C33D223E9D9E}" srcOrd="1" destOrd="0" presId="urn:microsoft.com/office/officeart/2005/8/layout/vList5"/>
    <dgm:cxn modelId="{038CE9A9-3DD2-5440-AA5A-B830F0C3E669}" type="presParOf" srcId="{4D8EAB5B-58BA-7F48-81E6-1324DF84FEB7}" destId="{00DFCD27-0F90-AD4F-9639-6B6F891B85D1}" srcOrd="2" destOrd="0" presId="urn:microsoft.com/office/officeart/2005/8/layout/vList5"/>
    <dgm:cxn modelId="{28C453BE-1E73-1540-BAFF-749C90F93B56}" type="presParOf" srcId="{00DFCD27-0F90-AD4F-9639-6B6F891B85D1}" destId="{E9595E3E-1EC1-B444-A48C-D48E6E66CFCB}" srcOrd="0" destOrd="0" presId="urn:microsoft.com/office/officeart/2005/8/layout/vList5"/>
    <dgm:cxn modelId="{353BEAB9-7704-8842-8056-7F0DB47D9749}" type="presParOf" srcId="{00DFCD27-0F90-AD4F-9639-6B6F891B85D1}" destId="{7D66CC03-3234-1748-B633-2B591CAA13E1}" srcOrd="1" destOrd="0" presId="urn:microsoft.com/office/officeart/2005/8/layout/vList5"/>
    <dgm:cxn modelId="{EE77D750-700A-F342-879A-87148272A932}" type="presParOf" srcId="{4D8EAB5B-58BA-7F48-81E6-1324DF84FEB7}" destId="{62ADB2FE-677F-F84E-825B-A01FF74042B3}" srcOrd="3" destOrd="0" presId="urn:microsoft.com/office/officeart/2005/8/layout/vList5"/>
    <dgm:cxn modelId="{BE2F1471-57B5-2C4E-95D5-D620826128C2}" type="presParOf" srcId="{4D8EAB5B-58BA-7F48-81E6-1324DF84FEB7}" destId="{C66F7068-3B3E-1144-81FB-677BFD307345}" srcOrd="4" destOrd="0" presId="urn:microsoft.com/office/officeart/2005/8/layout/vList5"/>
    <dgm:cxn modelId="{B86EB252-CAB1-614A-AC7E-FD0A3886C82E}" type="presParOf" srcId="{C66F7068-3B3E-1144-81FB-677BFD307345}" destId="{38A8077F-5017-564D-8E8C-AE59957C60DB}" srcOrd="0" destOrd="0" presId="urn:microsoft.com/office/officeart/2005/8/layout/vList5"/>
    <dgm:cxn modelId="{2B439FE2-1EB7-2D49-9EC7-9364EB39C1D3}" type="presParOf" srcId="{C66F7068-3B3E-1144-81FB-677BFD307345}" destId="{924EF96B-67F0-F748-8099-BEBFA4D7B30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FB08A8A-A389-4D08-8556-47EDF6FA437D}" type="doc">
      <dgm:prSet loTypeId="urn:microsoft.com/office/officeart/2005/8/layout/default" loCatId="list" qsTypeId="urn:microsoft.com/office/officeart/2005/8/quickstyle/simple4" qsCatId="simple" csTypeId="urn:microsoft.com/office/officeart/2005/8/colors/accent1_2" csCatId="accent1"/>
      <dgm:spPr/>
      <dgm:t>
        <a:bodyPr/>
        <a:lstStyle/>
        <a:p>
          <a:endParaRPr lang="en-US"/>
        </a:p>
      </dgm:t>
    </dgm:pt>
    <dgm:pt modelId="{1B74C8CF-7F33-4267-8521-05D9AF9CD2D7}">
      <dgm:prSet/>
      <dgm:spPr/>
      <dgm:t>
        <a:bodyPr/>
        <a:lstStyle/>
        <a:p>
          <a:r>
            <a:rPr lang="en-CA"/>
            <a:t>Trust</a:t>
          </a:r>
          <a:endParaRPr lang="en-US"/>
        </a:p>
      </dgm:t>
    </dgm:pt>
    <dgm:pt modelId="{50CE0C3D-63EB-4199-B913-735D164F4084}" type="parTrans" cxnId="{23769C32-1CD7-4B07-9CCE-CD0DAAB06E8C}">
      <dgm:prSet/>
      <dgm:spPr/>
      <dgm:t>
        <a:bodyPr/>
        <a:lstStyle/>
        <a:p>
          <a:endParaRPr lang="en-US"/>
        </a:p>
      </dgm:t>
    </dgm:pt>
    <dgm:pt modelId="{BDB73D2D-67AF-48DD-97C0-C1DE56FD500A}" type="sibTrans" cxnId="{23769C32-1CD7-4B07-9CCE-CD0DAAB06E8C}">
      <dgm:prSet/>
      <dgm:spPr/>
      <dgm:t>
        <a:bodyPr/>
        <a:lstStyle/>
        <a:p>
          <a:endParaRPr lang="en-US"/>
        </a:p>
      </dgm:t>
    </dgm:pt>
    <dgm:pt modelId="{40BA3877-DDE0-4C83-BB85-3DB7853DFC06}">
      <dgm:prSet/>
      <dgm:spPr/>
      <dgm:t>
        <a:bodyPr/>
        <a:lstStyle/>
        <a:p>
          <a:r>
            <a:rPr lang="en-CA"/>
            <a:t>Commitment</a:t>
          </a:r>
          <a:endParaRPr lang="en-US"/>
        </a:p>
      </dgm:t>
    </dgm:pt>
    <dgm:pt modelId="{1D18E4D5-09A0-4807-949A-AB54FCFF3476}" type="parTrans" cxnId="{FD6CCA8C-66DE-4A3A-A673-24D1684F93ED}">
      <dgm:prSet/>
      <dgm:spPr/>
      <dgm:t>
        <a:bodyPr/>
        <a:lstStyle/>
        <a:p>
          <a:endParaRPr lang="en-US"/>
        </a:p>
      </dgm:t>
    </dgm:pt>
    <dgm:pt modelId="{0AC0D78A-293C-473D-A5E7-1317A7ED6E06}" type="sibTrans" cxnId="{FD6CCA8C-66DE-4A3A-A673-24D1684F93ED}">
      <dgm:prSet/>
      <dgm:spPr/>
      <dgm:t>
        <a:bodyPr/>
        <a:lstStyle/>
        <a:p>
          <a:endParaRPr lang="en-US"/>
        </a:p>
      </dgm:t>
    </dgm:pt>
    <dgm:pt modelId="{5172AD28-A777-4CA7-8E2B-38F3677E023F}">
      <dgm:prSet/>
      <dgm:spPr/>
      <dgm:t>
        <a:bodyPr/>
        <a:lstStyle/>
        <a:p>
          <a:r>
            <a:rPr lang="en-CA"/>
            <a:t>SMART goals</a:t>
          </a:r>
          <a:endParaRPr lang="en-US"/>
        </a:p>
      </dgm:t>
    </dgm:pt>
    <dgm:pt modelId="{65FC24E6-C634-4533-8DFC-ABA6C42A61E4}" type="parTrans" cxnId="{446383C6-8600-4180-82C7-ED5E01D178B7}">
      <dgm:prSet/>
      <dgm:spPr/>
      <dgm:t>
        <a:bodyPr/>
        <a:lstStyle/>
        <a:p>
          <a:endParaRPr lang="en-US"/>
        </a:p>
      </dgm:t>
    </dgm:pt>
    <dgm:pt modelId="{34BF8BE5-260C-434D-94B4-4D01B06992BF}" type="sibTrans" cxnId="{446383C6-8600-4180-82C7-ED5E01D178B7}">
      <dgm:prSet/>
      <dgm:spPr/>
      <dgm:t>
        <a:bodyPr/>
        <a:lstStyle/>
        <a:p>
          <a:endParaRPr lang="en-US"/>
        </a:p>
      </dgm:t>
    </dgm:pt>
    <dgm:pt modelId="{A3CA4B4C-07DD-4E52-B49E-D5C61857C128}">
      <dgm:prSet/>
      <dgm:spPr/>
      <dgm:t>
        <a:bodyPr/>
        <a:lstStyle/>
        <a:p>
          <a:r>
            <a:rPr lang="en-CA"/>
            <a:t>Open communication</a:t>
          </a:r>
          <a:endParaRPr lang="en-US"/>
        </a:p>
      </dgm:t>
    </dgm:pt>
    <dgm:pt modelId="{44A9079B-A705-4038-A9E7-B0A12EAEE205}" type="parTrans" cxnId="{F5F38918-C13B-404B-AD8C-FF3DD092B90A}">
      <dgm:prSet/>
      <dgm:spPr/>
      <dgm:t>
        <a:bodyPr/>
        <a:lstStyle/>
        <a:p>
          <a:endParaRPr lang="en-US"/>
        </a:p>
      </dgm:t>
    </dgm:pt>
    <dgm:pt modelId="{6D3A3E37-AAAE-4CB9-81BD-63B1E45CDB12}" type="sibTrans" cxnId="{F5F38918-C13B-404B-AD8C-FF3DD092B90A}">
      <dgm:prSet/>
      <dgm:spPr/>
      <dgm:t>
        <a:bodyPr/>
        <a:lstStyle/>
        <a:p>
          <a:endParaRPr lang="en-US"/>
        </a:p>
      </dgm:t>
    </dgm:pt>
    <dgm:pt modelId="{49336FD0-3C9D-4CD5-B715-CD35196E73AB}">
      <dgm:prSet/>
      <dgm:spPr/>
      <dgm:t>
        <a:bodyPr/>
        <a:lstStyle/>
        <a:p>
          <a:r>
            <a:rPr lang="en-CA"/>
            <a:t>Accountability</a:t>
          </a:r>
          <a:endParaRPr lang="en-US"/>
        </a:p>
      </dgm:t>
    </dgm:pt>
    <dgm:pt modelId="{4B371DF2-7B4D-4D17-9040-DA229D3F415F}" type="parTrans" cxnId="{ED1B43C1-5AC2-4069-ADE9-8192F4B434C4}">
      <dgm:prSet/>
      <dgm:spPr/>
      <dgm:t>
        <a:bodyPr/>
        <a:lstStyle/>
        <a:p>
          <a:endParaRPr lang="en-US"/>
        </a:p>
      </dgm:t>
    </dgm:pt>
    <dgm:pt modelId="{796986D9-85D4-4BCA-82D6-87476D81F712}" type="sibTrans" cxnId="{ED1B43C1-5AC2-4069-ADE9-8192F4B434C4}">
      <dgm:prSet/>
      <dgm:spPr/>
      <dgm:t>
        <a:bodyPr/>
        <a:lstStyle/>
        <a:p>
          <a:endParaRPr lang="en-US"/>
        </a:p>
      </dgm:t>
    </dgm:pt>
    <dgm:pt modelId="{2FB96492-3DEA-4AB8-9138-1B83D1358356}">
      <dgm:prSet/>
      <dgm:spPr/>
      <dgm:t>
        <a:bodyPr/>
        <a:lstStyle/>
        <a:p>
          <a:r>
            <a:rPr lang="en-CA"/>
            <a:t>Problem-solving orientation</a:t>
          </a:r>
          <a:endParaRPr lang="en-US"/>
        </a:p>
      </dgm:t>
    </dgm:pt>
    <dgm:pt modelId="{3BBB58C3-2732-4ED2-A91E-34E8BACFE5D5}" type="parTrans" cxnId="{B0BB5FC1-7909-4775-8D49-F614DECF07CB}">
      <dgm:prSet/>
      <dgm:spPr/>
      <dgm:t>
        <a:bodyPr/>
        <a:lstStyle/>
        <a:p>
          <a:endParaRPr lang="en-US"/>
        </a:p>
      </dgm:t>
    </dgm:pt>
    <dgm:pt modelId="{35672DE4-C6FA-49D8-BEF0-71E79BD639E6}" type="sibTrans" cxnId="{B0BB5FC1-7909-4775-8D49-F614DECF07CB}">
      <dgm:prSet/>
      <dgm:spPr/>
      <dgm:t>
        <a:bodyPr/>
        <a:lstStyle/>
        <a:p>
          <a:endParaRPr lang="en-US"/>
        </a:p>
      </dgm:t>
    </dgm:pt>
    <dgm:pt modelId="{D4E20654-7F84-48EF-91D5-A967620379DD}">
      <dgm:prSet/>
      <dgm:spPr/>
      <dgm:t>
        <a:bodyPr/>
        <a:lstStyle/>
        <a:p>
          <a:r>
            <a:rPr lang="en-CA"/>
            <a:t>Defined responsibilities</a:t>
          </a:r>
          <a:endParaRPr lang="en-US"/>
        </a:p>
      </dgm:t>
    </dgm:pt>
    <dgm:pt modelId="{389BD1A7-905B-4CAC-8647-5AFA1EA18D16}" type="parTrans" cxnId="{3C185777-E243-4931-9618-48B0CBF607D9}">
      <dgm:prSet/>
      <dgm:spPr/>
      <dgm:t>
        <a:bodyPr/>
        <a:lstStyle/>
        <a:p>
          <a:endParaRPr lang="en-US"/>
        </a:p>
      </dgm:t>
    </dgm:pt>
    <dgm:pt modelId="{F9181D92-4ADA-4A1D-9109-515AEF2F2FB4}" type="sibTrans" cxnId="{3C185777-E243-4931-9618-48B0CBF607D9}">
      <dgm:prSet/>
      <dgm:spPr/>
      <dgm:t>
        <a:bodyPr/>
        <a:lstStyle/>
        <a:p>
          <a:endParaRPr lang="en-US"/>
        </a:p>
      </dgm:t>
    </dgm:pt>
    <dgm:pt modelId="{797C014B-8E3D-4FD4-A36D-C8C76648BC30}">
      <dgm:prSet/>
      <dgm:spPr/>
      <dgm:t>
        <a:bodyPr/>
        <a:lstStyle/>
        <a:p>
          <a:r>
            <a:rPr lang="en-CA"/>
            <a:t>Ground rules</a:t>
          </a:r>
          <a:endParaRPr lang="en-US"/>
        </a:p>
      </dgm:t>
    </dgm:pt>
    <dgm:pt modelId="{068AA1DA-2DE8-4DDE-B036-6C1D12B011FC}" type="parTrans" cxnId="{AB531370-83A3-49D9-BC4A-6C013DF6D8BE}">
      <dgm:prSet/>
      <dgm:spPr/>
      <dgm:t>
        <a:bodyPr/>
        <a:lstStyle/>
        <a:p>
          <a:endParaRPr lang="en-US"/>
        </a:p>
      </dgm:t>
    </dgm:pt>
    <dgm:pt modelId="{23980A36-86EE-4F1F-8157-93EC79E9742C}" type="sibTrans" cxnId="{AB531370-83A3-49D9-BC4A-6C013DF6D8BE}">
      <dgm:prSet/>
      <dgm:spPr/>
      <dgm:t>
        <a:bodyPr/>
        <a:lstStyle/>
        <a:p>
          <a:endParaRPr lang="en-US"/>
        </a:p>
      </dgm:t>
    </dgm:pt>
    <dgm:pt modelId="{09204DFE-4D8B-4A23-8AA9-EAEE36D69075}">
      <dgm:prSet/>
      <dgm:spPr/>
      <dgm:t>
        <a:bodyPr/>
        <a:lstStyle/>
        <a:p>
          <a:r>
            <a:rPr lang="en-CA"/>
            <a:t>Decision-making model</a:t>
          </a:r>
          <a:endParaRPr lang="en-US"/>
        </a:p>
      </dgm:t>
    </dgm:pt>
    <dgm:pt modelId="{F3902B85-F5BC-4755-AB02-FD258107E912}" type="parTrans" cxnId="{AE9127BB-96CC-40C5-A7C4-9A213A1A785B}">
      <dgm:prSet/>
      <dgm:spPr/>
      <dgm:t>
        <a:bodyPr/>
        <a:lstStyle/>
        <a:p>
          <a:endParaRPr lang="en-US"/>
        </a:p>
      </dgm:t>
    </dgm:pt>
    <dgm:pt modelId="{6C2EBBAB-7CB6-4F23-9EEC-30690A8ED499}" type="sibTrans" cxnId="{AE9127BB-96CC-40C5-A7C4-9A213A1A785B}">
      <dgm:prSet/>
      <dgm:spPr/>
      <dgm:t>
        <a:bodyPr/>
        <a:lstStyle/>
        <a:p>
          <a:endParaRPr lang="en-US"/>
        </a:p>
      </dgm:t>
    </dgm:pt>
    <dgm:pt modelId="{4128B5F7-5C03-F247-BFAF-4A8BE9B4FF4B}" type="pres">
      <dgm:prSet presAssocID="{8FB08A8A-A389-4D08-8556-47EDF6FA437D}" presName="diagram" presStyleCnt="0">
        <dgm:presLayoutVars>
          <dgm:dir/>
          <dgm:resizeHandles val="exact"/>
        </dgm:presLayoutVars>
      </dgm:prSet>
      <dgm:spPr/>
    </dgm:pt>
    <dgm:pt modelId="{91ED1020-90BF-8845-82AC-4DEF8E635BD3}" type="pres">
      <dgm:prSet presAssocID="{1B74C8CF-7F33-4267-8521-05D9AF9CD2D7}" presName="node" presStyleLbl="node1" presStyleIdx="0" presStyleCnt="9">
        <dgm:presLayoutVars>
          <dgm:bulletEnabled val="1"/>
        </dgm:presLayoutVars>
      </dgm:prSet>
      <dgm:spPr/>
    </dgm:pt>
    <dgm:pt modelId="{969AFFF1-CD5E-A54C-9ABD-D4D6E2C13B70}" type="pres">
      <dgm:prSet presAssocID="{BDB73D2D-67AF-48DD-97C0-C1DE56FD500A}" presName="sibTrans" presStyleCnt="0"/>
      <dgm:spPr/>
    </dgm:pt>
    <dgm:pt modelId="{DAC0EF84-C764-EC47-883D-34163E5D25B6}" type="pres">
      <dgm:prSet presAssocID="{40BA3877-DDE0-4C83-BB85-3DB7853DFC06}" presName="node" presStyleLbl="node1" presStyleIdx="1" presStyleCnt="9">
        <dgm:presLayoutVars>
          <dgm:bulletEnabled val="1"/>
        </dgm:presLayoutVars>
      </dgm:prSet>
      <dgm:spPr/>
    </dgm:pt>
    <dgm:pt modelId="{C66552D4-0445-F745-B9DC-B572529E2CCD}" type="pres">
      <dgm:prSet presAssocID="{0AC0D78A-293C-473D-A5E7-1317A7ED6E06}" presName="sibTrans" presStyleCnt="0"/>
      <dgm:spPr/>
    </dgm:pt>
    <dgm:pt modelId="{B47C33D4-E6E8-7245-96FA-9EEE6CFB64EC}" type="pres">
      <dgm:prSet presAssocID="{5172AD28-A777-4CA7-8E2B-38F3677E023F}" presName="node" presStyleLbl="node1" presStyleIdx="2" presStyleCnt="9">
        <dgm:presLayoutVars>
          <dgm:bulletEnabled val="1"/>
        </dgm:presLayoutVars>
      </dgm:prSet>
      <dgm:spPr/>
    </dgm:pt>
    <dgm:pt modelId="{1C394B80-69DE-C64C-B746-E90E6548B0D8}" type="pres">
      <dgm:prSet presAssocID="{34BF8BE5-260C-434D-94B4-4D01B06992BF}" presName="sibTrans" presStyleCnt="0"/>
      <dgm:spPr/>
    </dgm:pt>
    <dgm:pt modelId="{868B92E8-62DA-D540-B93A-2E60ECCFC353}" type="pres">
      <dgm:prSet presAssocID="{A3CA4B4C-07DD-4E52-B49E-D5C61857C128}" presName="node" presStyleLbl="node1" presStyleIdx="3" presStyleCnt="9">
        <dgm:presLayoutVars>
          <dgm:bulletEnabled val="1"/>
        </dgm:presLayoutVars>
      </dgm:prSet>
      <dgm:spPr/>
    </dgm:pt>
    <dgm:pt modelId="{1AC9CC29-9FB1-D54C-B517-9DDF7721E647}" type="pres">
      <dgm:prSet presAssocID="{6D3A3E37-AAAE-4CB9-81BD-63B1E45CDB12}" presName="sibTrans" presStyleCnt="0"/>
      <dgm:spPr/>
    </dgm:pt>
    <dgm:pt modelId="{B3FE052E-39E9-DE4E-8CA3-74D0FECFA677}" type="pres">
      <dgm:prSet presAssocID="{49336FD0-3C9D-4CD5-B715-CD35196E73AB}" presName="node" presStyleLbl="node1" presStyleIdx="4" presStyleCnt="9">
        <dgm:presLayoutVars>
          <dgm:bulletEnabled val="1"/>
        </dgm:presLayoutVars>
      </dgm:prSet>
      <dgm:spPr/>
    </dgm:pt>
    <dgm:pt modelId="{782C0618-8534-F341-B25D-CDF6223ACCA3}" type="pres">
      <dgm:prSet presAssocID="{796986D9-85D4-4BCA-82D6-87476D81F712}" presName="sibTrans" presStyleCnt="0"/>
      <dgm:spPr/>
    </dgm:pt>
    <dgm:pt modelId="{FA55A404-2933-F641-9B0F-BC7F5D2D0509}" type="pres">
      <dgm:prSet presAssocID="{2FB96492-3DEA-4AB8-9138-1B83D1358356}" presName="node" presStyleLbl="node1" presStyleIdx="5" presStyleCnt="9">
        <dgm:presLayoutVars>
          <dgm:bulletEnabled val="1"/>
        </dgm:presLayoutVars>
      </dgm:prSet>
      <dgm:spPr/>
    </dgm:pt>
    <dgm:pt modelId="{D7C3D33F-B849-C94E-8543-EE2E0C9B54C3}" type="pres">
      <dgm:prSet presAssocID="{35672DE4-C6FA-49D8-BEF0-71E79BD639E6}" presName="sibTrans" presStyleCnt="0"/>
      <dgm:spPr/>
    </dgm:pt>
    <dgm:pt modelId="{4A30EAD1-2E1D-944D-8D03-8DB37A3A2283}" type="pres">
      <dgm:prSet presAssocID="{D4E20654-7F84-48EF-91D5-A967620379DD}" presName="node" presStyleLbl="node1" presStyleIdx="6" presStyleCnt="9">
        <dgm:presLayoutVars>
          <dgm:bulletEnabled val="1"/>
        </dgm:presLayoutVars>
      </dgm:prSet>
      <dgm:spPr/>
    </dgm:pt>
    <dgm:pt modelId="{CA88525C-3C71-3F41-8D4D-F855C933D8A3}" type="pres">
      <dgm:prSet presAssocID="{F9181D92-4ADA-4A1D-9109-515AEF2F2FB4}" presName="sibTrans" presStyleCnt="0"/>
      <dgm:spPr/>
    </dgm:pt>
    <dgm:pt modelId="{AE44E7A4-0C5E-BC41-86D1-EB2F57F36D81}" type="pres">
      <dgm:prSet presAssocID="{797C014B-8E3D-4FD4-A36D-C8C76648BC30}" presName="node" presStyleLbl="node1" presStyleIdx="7" presStyleCnt="9">
        <dgm:presLayoutVars>
          <dgm:bulletEnabled val="1"/>
        </dgm:presLayoutVars>
      </dgm:prSet>
      <dgm:spPr/>
    </dgm:pt>
    <dgm:pt modelId="{9DC9B7C6-1918-6E40-BC10-8EB09FFA4329}" type="pres">
      <dgm:prSet presAssocID="{23980A36-86EE-4F1F-8157-93EC79E9742C}" presName="sibTrans" presStyleCnt="0"/>
      <dgm:spPr/>
    </dgm:pt>
    <dgm:pt modelId="{29EEE5D0-C539-7748-A998-5971F10B6BB6}" type="pres">
      <dgm:prSet presAssocID="{09204DFE-4D8B-4A23-8AA9-EAEE36D69075}" presName="node" presStyleLbl="node1" presStyleIdx="8" presStyleCnt="9">
        <dgm:presLayoutVars>
          <dgm:bulletEnabled val="1"/>
        </dgm:presLayoutVars>
      </dgm:prSet>
      <dgm:spPr/>
    </dgm:pt>
  </dgm:ptLst>
  <dgm:cxnLst>
    <dgm:cxn modelId="{A40E7816-2D94-F448-8A91-A2A6BC6952E9}" type="presOf" srcId="{A3CA4B4C-07DD-4E52-B49E-D5C61857C128}" destId="{868B92E8-62DA-D540-B93A-2E60ECCFC353}" srcOrd="0" destOrd="0" presId="urn:microsoft.com/office/officeart/2005/8/layout/default"/>
    <dgm:cxn modelId="{F5F38918-C13B-404B-AD8C-FF3DD092B90A}" srcId="{8FB08A8A-A389-4D08-8556-47EDF6FA437D}" destId="{A3CA4B4C-07DD-4E52-B49E-D5C61857C128}" srcOrd="3" destOrd="0" parTransId="{44A9079B-A705-4038-A9E7-B0A12EAEE205}" sibTransId="{6D3A3E37-AAAE-4CB9-81BD-63B1E45CDB12}"/>
    <dgm:cxn modelId="{A704C122-DAD9-F544-B7B5-4CB5CDDB75E8}" type="presOf" srcId="{797C014B-8E3D-4FD4-A36D-C8C76648BC30}" destId="{AE44E7A4-0C5E-BC41-86D1-EB2F57F36D81}" srcOrd="0" destOrd="0" presId="urn:microsoft.com/office/officeart/2005/8/layout/default"/>
    <dgm:cxn modelId="{23769C32-1CD7-4B07-9CCE-CD0DAAB06E8C}" srcId="{8FB08A8A-A389-4D08-8556-47EDF6FA437D}" destId="{1B74C8CF-7F33-4267-8521-05D9AF9CD2D7}" srcOrd="0" destOrd="0" parTransId="{50CE0C3D-63EB-4199-B913-735D164F4084}" sibTransId="{BDB73D2D-67AF-48DD-97C0-C1DE56FD500A}"/>
    <dgm:cxn modelId="{AB531370-83A3-49D9-BC4A-6C013DF6D8BE}" srcId="{8FB08A8A-A389-4D08-8556-47EDF6FA437D}" destId="{797C014B-8E3D-4FD4-A36D-C8C76648BC30}" srcOrd="7" destOrd="0" parTransId="{068AA1DA-2DE8-4DDE-B036-6C1D12B011FC}" sibTransId="{23980A36-86EE-4F1F-8157-93EC79E9742C}"/>
    <dgm:cxn modelId="{3C185777-E243-4931-9618-48B0CBF607D9}" srcId="{8FB08A8A-A389-4D08-8556-47EDF6FA437D}" destId="{D4E20654-7F84-48EF-91D5-A967620379DD}" srcOrd="6" destOrd="0" parTransId="{389BD1A7-905B-4CAC-8647-5AFA1EA18D16}" sibTransId="{F9181D92-4ADA-4A1D-9109-515AEF2F2FB4}"/>
    <dgm:cxn modelId="{9F5E637B-2E74-0A47-923B-2CF217CDBEDB}" type="presOf" srcId="{2FB96492-3DEA-4AB8-9138-1B83D1358356}" destId="{FA55A404-2933-F641-9B0F-BC7F5D2D0509}" srcOrd="0" destOrd="0" presId="urn:microsoft.com/office/officeart/2005/8/layout/default"/>
    <dgm:cxn modelId="{946F917B-DF17-E940-8537-BC57EA3C7092}" type="presOf" srcId="{D4E20654-7F84-48EF-91D5-A967620379DD}" destId="{4A30EAD1-2E1D-944D-8D03-8DB37A3A2283}" srcOrd="0" destOrd="0" presId="urn:microsoft.com/office/officeart/2005/8/layout/default"/>
    <dgm:cxn modelId="{EF077884-338C-0F48-8308-93EE595FF827}" type="presOf" srcId="{5172AD28-A777-4CA7-8E2B-38F3677E023F}" destId="{B47C33D4-E6E8-7245-96FA-9EEE6CFB64EC}" srcOrd="0" destOrd="0" presId="urn:microsoft.com/office/officeart/2005/8/layout/default"/>
    <dgm:cxn modelId="{F5A3648C-9AE8-FA40-B4DA-F3DC38447060}" type="presOf" srcId="{8FB08A8A-A389-4D08-8556-47EDF6FA437D}" destId="{4128B5F7-5C03-F247-BFAF-4A8BE9B4FF4B}" srcOrd="0" destOrd="0" presId="urn:microsoft.com/office/officeart/2005/8/layout/default"/>
    <dgm:cxn modelId="{D564848C-BBB9-7945-862E-3DEA46EFDB52}" type="presOf" srcId="{40BA3877-DDE0-4C83-BB85-3DB7853DFC06}" destId="{DAC0EF84-C764-EC47-883D-34163E5D25B6}" srcOrd="0" destOrd="0" presId="urn:microsoft.com/office/officeart/2005/8/layout/default"/>
    <dgm:cxn modelId="{FD6CCA8C-66DE-4A3A-A673-24D1684F93ED}" srcId="{8FB08A8A-A389-4D08-8556-47EDF6FA437D}" destId="{40BA3877-DDE0-4C83-BB85-3DB7853DFC06}" srcOrd="1" destOrd="0" parTransId="{1D18E4D5-09A0-4807-949A-AB54FCFF3476}" sibTransId="{0AC0D78A-293C-473D-A5E7-1317A7ED6E06}"/>
    <dgm:cxn modelId="{D9D4ABB7-45F3-1A4C-AC36-965522FFCCC4}" type="presOf" srcId="{1B74C8CF-7F33-4267-8521-05D9AF9CD2D7}" destId="{91ED1020-90BF-8845-82AC-4DEF8E635BD3}" srcOrd="0" destOrd="0" presId="urn:microsoft.com/office/officeart/2005/8/layout/default"/>
    <dgm:cxn modelId="{AE9127BB-96CC-40C5-A7C4-9A213A1A785B}" srcId="{8FB08A8A-A389-4D08-8556-47EDF6FA437D}" destId="{09204DFE-4D8B-4A23-8AA9-EAEE36D69075}" srcOrd="8" destOrd="0" parTransId="{F3902B85-F5BC-4755-AB02-FD258107E912}" sibTransId="{6C2EBBAB-7CB6-4F23-9EEC-30690A8ED499}"/>
    <dgm:cxn modelId="{B0BB5FC1-7909-4775-8D49-F614DECF07CB}" srcId="{8FB08A8A-A389-4D08-8556-47EDF6FA437D}" destId="{2FB96492-3DEA-4AB8-9138-1B83D1358356}" srcOrd="5" destOrd="0" parTransId="{3BBB58C3-2732-4ED2-A91E-34E8BACFE5D5}" sibTransId="{35672DE4-C6FA-49D8-BEF0-71E79BD639E6}"/>
    <dgm:cxn modelId="{ED1B43C1-5AC2-4069-ADE9-8192F4B434C4}" srcId="{8FB08A8A-A389-4D08-8556-47EDF6FA437D}" destId="{49336FD0-3C9D-4CD5-B715-CD35196E73AB}" srcOrd="4" destOrd="0" parTransId="{4B371DF2-7B4D-4D17-9040-DA229D3F415F}" sibTransId="{796986D9-85D4-4BCA-82D6-87476D81F712}"/>
    <dgm:cxn modelId="{4FE1A9C1-A51F-F445-A11F-9F4660DB4992}" type="presOf" srcId="{49336FD0-3C9D-4CD5-B715-CD35196E73AB}" destId="{B3FE052E-39E9-DE4E-8CA3-74D0FECFA677}" srcOrd="0" destOrd="0" presId="urn:microsoft.com/office/officeart/2005/8/layout/default"/>
    <dgm:cxn modelId="{446383C6-8600-4180-82C7-ED5E01D178B7}" srcId="{8FB08A8A-A389-4D08-8556-47EDF6FA437D}" destId="{5172AD28-A777-4CA7-8E2B-38F3677E023F}" srcOrd="2" destOrd="0" parTransId="{65FC24E6-C634-4533-8DFC-ABA6C42A61E4}" sibTransId="{34BF8BE5-260C-434D-94B4-4D01B06992BF}"/>
    <dgm:cxn modelId="{1D0686E6-FA79-564E-80CE-53E3488970BA}" type="presOf" srcId="{09204DFE-4D8B-4A23-8AA9-EAEE36D69075}" destId="{29EEE5D0-C539-7748-A998-5971F10B6BB6}" srcOrd="0" destOrd="0" presId="urn:microsoft.com/office/officeart/2005/8/layout/default"/>
    <dgm:cxn modelId="{FB216B61-F20C-354D-AF24-18BEFA869E64}" type="presParOf" srcId="{4128B5F7-5C03-F247-BFAF-4A8BE9B4FF4B}" destId="{91ED1020-90BF-8845-82AC-4DEF8E635BD3}" srcOrd="0" destOrd="0" presId="urn:microsoft.com/office/officeart/2005/8/layout/default"/>
    <dgm:cxn modelId="{2887CA8E-6105-1646-A01C-9EBB581D48B6}" type="presParOf" srcId="{4128B5F7-5C03-F247-BFAF-4A8BE9B4FF4B}" destId="{969AFFF1-CD5E-A54C-9ABD-D4D6E2C13B70}" srcOrd="1" destOrd="0" presId="urn:microsoft.com/office/officeart/2005/8/layout/default"/>
    <dgm:cxn modelId="{BDA59CC9-1E53-504E-A71E-AF043F41671F}" type="presParOf" srcId="{4128B5F7-5C03-F247-BFAF-4A8BE9B4FF4B}" destId="{DAC0EF84-C764-EC47-883D-34163E5D25B6}" srcOrd="2" destOrd="0" presId="urn:microsoft.com/office/officeart/2005/8/layout/default"/>
    <dgm:cxn modelId="{310253BD-C4B3-9B46-A4E3-9BAE5975E7AD}" type="presParOf" srcId="{4128B5F7-5C03-F247-BFAF-4A8BE9B4FF4B}" destId="{C66552D4-0445-F745-B9DC-B572529E2CCD}" srcOrd="3" destOrd="0" presId="urn:microsoft.com/office/officeart/2005/8/layout/default"/>
    <dgm:cxn modelId="{042DF77D-9560-2448-A3B7-473ECE8DA9D2}" type="presParOf" srcId="{4128B5F7-5C03-F247-BFAF-4A8BE9B4FF4B}" destId="{B47C33D4-E6E8-7245-96FA-9EEE6CFB64EC}" srcOrd="4" destOrd="0" presId="urn:microsoft.com/office/officeart/2005/8/layout/default"/>
    <dgm:cxn modelId="{902EFB4B-0517-FB49-AB10-285B8E23FA03}" type="presParOf" srcId="{4128B5F7-5C03-F247-BFAF-4A8BE9B4FF4B}" destId="{1C394B80-69DE-C64C-B746-E90E6548B0D8}" srcOrd="5" destOrd="0" presId="urn:microsoft.com/office/officeart/2005/8/layout/default"/>
    <dgm:cxn modelId="{FB23039F-79DA-1348-B9EB-3DAECFB39B61}" type="presParOf" srcId="{4128B5F7-5C03-F247-BFAF-4A8BE9B4FF4B}" destId="{868B92E8-62DA-D540-B93A-2E60ECCFC353}" srcOrd="6" destOrd="0" presId="urn:microsoft.com/office/officeart/2005/8/layout/default"/>
    <dgm:cxn modelId="{F70190DD-426E-7040-B41C-D9EF5CACFD30}" type="presParOf" srcId="{4128B5F7-5C03-F247-BFAF-4A8BE9B4FF4B}" destId="{1AC9CC29-9FB1-D54C-B517-9DDF7721E647}" srcOrd="7" destOrd="0" presId="urn:microsoft.com/office/officeart/2005/8/layout/default"/>
    <dgm:cxn modelId="{5CA9B3ED-9855-3C4B-8147-0C7BC59352AE}" type="presParOf" srcId="{4128B5F7-5C03-F247-BFAF-4A8BE9B4FF4B}" destId="{B3FE052E-39E9-DE4E-8CA3-74D0FECFA677}" srcOrd="8" destOrd="0" presId="urn:microsoft.com/office/officeart/2005/8/layout/default"/>
    <dgm:cxn modelId="{5940CBB5-E852-C04C-8D52-C72CC87E76B6}" type="presParOf" srcId="{4128B5F7-5C03-F247-BFAF-4A8BE9B4FF4B}" destId="{782C0618-8534-F341-B25D-CDF6223ACCA3}" srcOrd="9" destOrd="0" presId="urn:microsoft.com/office/officeart/2005/8/layout/default"/>
    <dgm:cxn modelId="{28B533CA-A1F8-5246-BAF8-5E6599B0956B}" type="presParOf" srcId="{4128B5F7-5C03-F247-BFAF-4A8BE9B4FF4B}" destId="{FA55A404-2933-F641-9B0F-BC7F5D2D0509}" srcOrd="10" destOrd="0" presId="urn:microsoft.com/office/officeart/2005/8/layout/default"/>
    <dgm:cxn modelId="{7B18FFD6-0430-9F4C-BF06-47836C3C2F53}" type="presParOf" srcId="{4128B5F7-5C03-F247-BFAF-4A8BE9B4FF4B}" destId="{D7C3D33F-B849-C94E-8543-EE2E0C9B54C3}" srcOrd="11" destOrd="0" presId="urn:microsoft.com/office/officeart/2005/8/layout/default"/>
    <dgm:cxn modelId="{0BB0400E-0197-2247-BB50-5D2AB9B125FE}" type="presParOf" srcId="{4128B5F7-5C03-F247-BFAF-4A8BE9B4FF4B}" destId="{4A30EAD1-2E1D-944D-8D03-8DB37A3A2283}" srcOrd="12" destOrd="0" presId="urn:microsoft.com/office/officeart/2005/8/layout/default"/>
    <dgm:cxn modelId="{F567DEC1-99A8-8447-BF10-A01BCD730DB6}" type="presParOf" srcId="{4128B5F7-5C03-F247-BFAF-4A8BE9B4FF4B}" destId="{CA88525C-3C71-3F41-8D4D-F855C933D8A3}" srcOrd="13" destOrd="0" presId="urn:microsoft.com/office/officeart/2005/8/layout/default"/>
    <dgm:cxn modelId="{EDA7A4BC-505E-B64F-957F-FA61273C237A}" type="presParOf" srcId="{4128B5F7-5C03-F247-BFAF-4A8BE9B4FF4B}" destId="{AE44E7A4-0C5E-BC41-86D1-EB2F57F36D81}" srcOrd="14" destOrd="0" presId="urn:microsoft.com/office/officeart/2005/8/layout/default"/>
    <dgm:cxn modelId="{03ED2EFB-9444-C645-9921-B26DEC682D21}" type="presParOf" srcId="{4128B5F7-5C03-F247-BFAF-4A8BE9B4FF4B}" destId="{9DC9B7C6-1918-6E40-BC10-8EB09FFA4329}" srcOrd="15" destOrd="0" presId="urn:microsoft.com/office/officeart/2005/8/layout/default"/>
    <dgm:cxn modelId="{90341D63-424B-804A-B38E-C552BADD9974}" type="presParOf" srcId="{4128B5F7-5C03-F247-BFAF-4A8BE9B4FF4B}" destId="{29EEE5D0-C539-7748-A998-5971F10B6BB6}"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21C49D-6ED4-4F7F-82BD-79432AF658AF}" type="doc">
      <dgm:prSet loTypeId="urn:microsoft.com/office/officeart/2005/8/layout/default" loCatId="list" qsTypeId="urn:microsoft.com/office/officeart/2005/8/quickstyle/simple1" qsCatId="simple" csTypeId="urn:microsoft.com/office/officeart/2005/8/colors/accent3_2" csCatId="accent3" phldr="1"/>
      <dgm:spPr/>
      <dgm:t>
        <a:bodyPr/>
        <a:lstStyle/>
        <a:p>
          <a:endParaRPr lang="en-US"/>
        </a:p>
      </dgm:t>
    </dgm:pt>
    <dgm:pt modelId="{81F51249-6C02-4451-979C-C303E9290DA8}">
      <dgm:prSet custT="1"/>
      <dgm:spPr/>
      <dgm:t>
        <a:bodyPr/>
        <a:lstStyle/>
        <a:p>
          <a:r>
            <a:rPr lang="en-US" sz="2400" b="1" dirty="0"/>
            <a:t>Communication: </a:t>
          </a:r>
          <a:r>
            <a:rPr lang="en-US" sz="2400" dirty="0"/>
            <a:t>A transactional and relational process involving the meaningful exchange of information</a:t>
          </a:r>
        </a:p>
      </dgm:t>
    </dgm:pt>
    <dgm:pt modelId="{15502757-31AE-465D-B20E-32EA5A0EE8D8}" type="parTrans" cxnId="{2F980849-0693-45FF-8068-2B89B10FFE33}">
      <dgm:prSet/>
      <dgm:spPr/>
      <dgm:t>
        <a:bodyPr/>
        <a:lstStyle/>
        <a:p>
          <a:endParaRPr lang="en-US"/>
        </a:p>
      </dgm:t>
    </dgm:pt>
    <dgm:pt modelId="{2938E900-EE5D-45E2-9782-7B5FFFA1A869}" type="sibTrans" cxnId="{2F980849-0693-45FF-8068-2B89B10FFE33}">
      <dgm:prSet/>
      <dgm:spPr/>
      <dgm:t>
        <a:bodyPr/>
        <a:lstStyle/>
        <a:p>
          <a:endParaRPr lang="en-US"/>
        </a:p>
      </dgm:t>
    </dgm:pt>
    <dgm:pt modelId="{DD98E65C-A7AF-1543-9461-46B3623DB449}" type="pres">
      <dgm:prSet presAssocID="{8421C49D-6ED4-4F7F-82BD-79432AF658AF}" presName="diagram" presStyleCnt="0">
        <dgm:presLayoutVars>
          <dgm:dir/>
          <dgm:resizeHandles val="exact"/>
        </dgm:presLayoutVars>
      </dgm:prSet>
      <dgm:spPr/>
    </dgm:pt>
    <dgm:pt modelId="{B98DCB02-1BF1-1B4C-AA3D-52248F671833}" type="pres">
      <dgm:prSet presAssocID="{81F51249-6C02-4451-979C-C303E9290DA8}" presName="node" presStyleLbl="node1" presStyleIdx="0" presStyleCnt="1" custScaleX="175900" custScaleY="436286" custLinFactNeighborX="1782" custLinFactNeighborY="-8803">
        <dgm:presLayoutVars>
          <dgm:bulletEnabled val="1"/>
        </dgm:presLayoutVars>
      </dgm:prSet>
      <dgm:spPr/>
    </dgm:pt>
  </dgm:ptLst>
  <dgm:cxnLst>
    <dgm:cxn modelId="{2F980849-0693-45FF-8068-2B89B10FFE33}" srcId="{8421C49D-6ED4-4F7F-82BD-79432AF658AF}" destId="{81F51249-6C02-4451-979C-C303E9290DA8}" srcOrd="0" destOrd="0" parTransId="{15502757-31AE-465D-B20E-32EA5A0EE8D8}" sibTransId="{2938E900-EE5D-45E2-9782-7B5FFFA1A869}"/>
    <dgm:cxn modelId="{936C5649-5EDC-B54E-9C09-9FF7346AFB4F}" type="presOf" srcId="{81F51249-6C02-4451-979C-C303E9290DA8}" destId="{B98DCB02-1BF1-1B4C-AA3D-52248F671833}" srcOrd="0" destOrd="0" presId="urn:microsoft.com/office/officeart/2005/8/layout/default"/>
    <dgm:cxn modelId="{33DD7ED1-52C0-3F48-B5EC-003E04617833}" type="presOf" srcId="{8421C49D-6ED4-4F7F-82BD-79432AF658AF}" destId="{DD98E65C-A7AF-1543-9461-46B3623DB449}" srcOrd="0" destOrd="0" presId="urn:microsoft.com/office/officeart/2005/8/layout/default"/>
    <dgm:cxn modelId="{338360B7-592E-E844-8D18-ABF716D38C9B}" type="presParOf" srcId="{DD98E65C-A7AF-1543-9461-46B3623DB449}" destId="{B98DCB02-1BF1-1B4C-AA3D-52248F671833}" srcOrd="0"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0B10750-9791-4CEA-B30E-B35D7E9A0D83}"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4E569563-1DE1-474E-87A7-71FB0CF9FCD5}">
      <dgm:prSet/>
      <dgm:spPr/>
      <dgm:t>
        <a:bodyPr/>
        <a:lstStyle/>
        <a:p>
          <a:r>
            <a:rPr lang="en-US" dirty="0"/>
            <a:t>Team leader is central to group success</a:t>
          </a:r>
        </a:p>
      </dgm:t>
    </dgm:pt>
    <dgm:pt modelId="{C22DE4DF-906D-4A96-89EE-40F474CD8DED}" type="parTrans" cxnId="{22ADF086-46A0-4934-9F97-54C58BF8D8EF}">
      <dgm:prSet/>
      <dgm:spPr/>
      <dgm:t>
        <a:bodyPr/>
        <a:lstStyle/>
        <a:p>
          <a:endParaRPr lang="en-US"/>
        </a:p>
      </dgm:t>
    </dgm:pt>
    <dgm:pt modelId="{EAC7639D-FBA6-4A7F-95F2-6AB8E416DC3A}" type="sibTrans" cxnId="{22ADF086-46A0-4934-9F97-54C58BF8D8EF}">
      <dgm:prSet/>
      <dgm:spPr/>
      <dgm:t>
        <a:bodyPr/>
        <a:lstStyle/>
        <a:p>
          <a:endParaRPr lang="en-US"/>
        </a:p>
      </dgm:t>
    </dgm:pt>
    <dgm:pt modelId="{B94135C9-77EC-4EB8-93DE-41B494582150}">
      <dgm:prSet/>
      <dgm:spPr/>
      <dgm:t>
        <a:bodyPr/>
        <a:lstStyle/>
        <a:p>
          <a:r>
            <a:rPr lang="en-US"/>
            <a:t>Models for decision-making:</a:t>
          </a:r>
        </a:p>
      </dgm:t>
    </dgm:pt>
    <dgm:pt modelId="{595800BC-D85B-4342-A698-ED6D6B8271D6}" type="parTrans" cxnId="{7295435F-1CE8-4D9A-8AD3-6E2F9325F47B}">
      <dgm:prSet/>
      <dgm:spPr/>
      <dgm:t>
        <a:bodyPr/>
        <a:lstStyle/>
        <a:p>
          <a:endParaRPr lang="en-US"/>
        </a:p>
      </dgm:t>
    </dgm:pt>
    <dgm:pt modelId="{BBC802C8-F721-4F8F-9034-A0162698574E}" type="sibTrans" cxnId="{7295435F-1CE8-4D9A-8AD3-6E2F9325F47B}">
      <dgm:prSet/>
      <dgm:spPr/>
      <dgm:t>
        <a:bodyPr/>
        <a:lstStyle/>
        <a:p>
          <a:endParaRPr lang="en-US"/>
        </a:p>
      </dgm:t>
    </dgm:pt>
    <dgm:pt modelId="{0F53A2EB-A193-4D10-87F0-CE0E16E3C660}">
      <dgm:prSet/>
      <dgm:spPr/>
      <dgm:t>
        <a:bodyPr/>
        <a:lstStyle/>
        <a:p>
          <a:r>
            <a:rPr lang="en-US"/>
            <a:t>Unilateral </a:t>
          </a:r>
        </a:p>
      </dgm:t>
    </dgm:pt>
    <dgm:pt modelId="{AB6492DC-0711-4CB8-A8C3-7D8121C9DEC8}" type="parTrans" cxnId="{25103765-9ECD-49D7-90AB-3506E9E81F30}">
      <dgm:prSet/>
      <dgm:spPr/>
      <dgm:t>
        <a:bodyPr/>
        <a:lstStyle/>
        <a:p>
          <a:endParaRPr lang="en-US"/>
        </a:p>
      </dgm:t>
    </dgm:pt>
    <dgm:pt modelId="{AE2A0C2F-BB76-41AF-BAAC-9286306F6A5E}" type="sibTrans" cxnId="{25103765-9ECD-49D7-90AB-3506E9E81F30}">
      <dgm:prSet/>
      <dgm:spPr/>
      <dgm:t>
        <a:bodyPr/>
        <a:lstStyle/>
        <a:p>
          <a:endParaRPr lang="en-US"/>
        </a:p>
      </dgm:t>
    </dgm:pt>
    <dgm:pt modelId="{62EAABDC-BA21-4267-A5BB-A941277491DD}">
      <dgm:prSet/>
      <dgm:spPr/>
      <dgm:t>
        <a:bodyPr/>
        <a:lstStyle/>
        <a:p>
          <a:r>
            <a:rPr lang="en-US"/>
            <a:t>Input</a:t>
          </a:r>
        </a:p>
      </dgm:t>
    </dgm:pt>
    <dgm:pt modelId="{CB200B58-DAC1-4788-A24C-19983A917992}" type="parTrans" cxnId="{C5448D35-5A80-4047-8139-AD00C1C2CCF5}">
      <dgm:prSet/>
      <dgm:spPr/>
      <dgm:t>
        <a:bodyPr/>
        <a:lstStyle/>
        <a:p>
          <a:endParaRPr lang="en-US"/>
        </a:p>
      </dgm:t>
    </dgm:pt>
    <dgm:pt modelId="{A7148EE9-9C21-4BF8-B39D-E4B85A4F8E86}" type="sibTrans" cxnId="{C5448D35-5A80-4047-8139-AD00C1C2CCF5}">
      <dgm:prSet/>
      <dgm:spPr/>
      <dgm:t>
        <a:bodyPr/>
        <a:lstStyle/>
        <a:p>
          <a:endParaRPr lang="en-US"/>
        </a:p>
      </dgm:t>
    </dgm:pt>
    <dgm:pt modelId="{E49A714B-83F9-4F34-8BAC-082692747DE4}">
      <dgm:prSet/>
      <dgm:spPr/>
      <dgm:t>
        <a:bodyPr/>
        <a:lstStyle/>
        <a:p>
          <a:r>
            <a:rPr lang="en-US"/>
            <a:t>Delegation </a:t>
          </a:r>
        </a:p>
      </dgm:t>
    </dgm:pt>
    <dgm:pt modelId="{8C3F558A-A242-4351-B60B-9829FDF96BDB}" type="parTrans" cxnId="{8F8502CD-891D-4CD0-885E-A96B6BA73229}">
      <dgm:prSet/>
      <dgm:spPr/>
      <dgm:t>
        <a:bodyPr/>
        <a:lstStyle/>
        <a:p>
          <a:endParaRPr lang="en-US"/>
        </a:p>
      </dgm:t>
    </dgm:pt>
    <dgm:pt modelId="{953C1EA3-30D6-44F1-99E9-A59FBBE859B4}" type="sibTrans" cxnId="{8F8502CD-891D-4CD0-885E-A96B6BA73229}">
      <dgm:prSet/>
      <dgm:spPr/>
      <dgm:t>
        <a:bodyPr/>
        <a:lstStyle/>
        <a:p>
          <a:endParaRPr lang="en-US"/>
        </a:p>
      </dgm:t>
    </dgm:pt>
    <dgm:pt modelId="{C5B54585-5CD3-405B-A408-734E50EE10C3}">
      <dgm:prSet/>
      <dgm:spPr/>
      <dgm:t>
        <a:bodyPr/>
        <a:lstStyle/>
        <a:p>
          <a:r>
            <a:rPr lang="en-US" dirty="0"/>
            <a:t>Consensus </a:t>
          </a:r>
        </a:p>
      </dgm:t>
    </dgm:pt>
    <dgm:pt modelId="{9405E318-EE38-4D86-9512-F925E3706323}" type="parTrans" cxnId="{EA8AD609-D0CF-434D-AD43-47C63560BF34}">
      <dgm:prSet/>
      <dgm:spPr/>
      <dgm:t>
        <a:bodyPr/>
        <a:lstStyle/>
        <a:p>
          <a:endParaRPr lang="en-US"/>
        </a:p>
      </dgm:t>
    </dgm:pt>
    <dgm:pt modelId="{ED10228B-0B99-4ED2-9392-1604116A738F}" type="sibTrans" cxnId="{EA8AD609-D0CF-434D-AD43-47C63560BF34}">
      <dgm:prSet/>
      <dgm:spPr/>
      <dgm:t>
        <a:bodyPr/>
        <a:lstStyle/>
        <a:p>
          <a:endParaRPr lang="en-US"/>
        </a:p>
      </dgm:t>
    </dgm:pt>
    <dgm:pt modelId="{4401CD04-2F37-4173-9711-5CA101E7DE38}">
      <dgm:prSet/>
      <dgm:spPr/>
      <dgm:t>
        <a:bodyPr/>
        <a:lstStyle/>
        <a:p>
          <a:r>
            <a:rPr lang="en-US" dirty="0"/>
            <a:t>Majority</a:t>
          </a:r>
        </a:p>
      </dgm:t>
    </dgm:pt>
    <dgm:pt modelId="{213CF437-2689-4051-AAF8-D4F3EC83909A}" type="parTrans" cxnId="{9B0FF51C-B0A3-44E2-931E-BC53826A10FB}">
      <dgm:prSet/>
      <dgm:spPr/>
      <dgm:t>
        <a:bodyPr/>
        <a:lstStyle/>
        <a:p>
          <a:endParaRPr lang="en-US"/>
        </a:p>
      </dgm:t>
    </dgm:pt>
    <dgm:pt modelId="{BB19FA90-8186-4C40-A822-56B12FFFEE0B}" type="sibTrans" cxnId="{9B0FF51C-B0A3-44E2-931E-BC53826A10FB}">
      <dgm:prSet/>
      <dgm:spPr/>
      <dgm:t>
        <a:bodyPr/>
        <a:lstStyle/>
        <a:p>
          <a:endParaRPr lang="en-US"/>
        </a:p>
      </dgm:t>
    </dgm:pt>
    <dgm:pt modelId="{E33B0914-4155-4407-978D-9CF475AB4F4B}" type="pres">
      <dgm:prSet presAssocID="{D0B10750-9791-4CEA-B30E-B35D7E9A0D83}" presName="root" presStyleCnt="0">
        <dgm:presLayoutVars>
          <dgm:dir/>
          <dgm:resizeHandles val="exact"/>
        </dgm:presLayoutVars>
      </dgm:prSet>
      <dgm:spPr/>
    </dgm:pt>
    <dgm:pt modelId="{8FB32101-08CB-4790-9B08-70BC614C3704}" type="pres">
      <dgm:prSet presAssocID="{4E569563-1DE1-474E-87A7-71FB0CF9FCD5}" presName="compNode" presStyleCnt="0"/>
      <dgm:spPr/>
    </dgm:pt>
    <dgm:pt modelId="{AE9021DE-D10D-4DCF-87B4-0EC7EB4C71FE}" type="pres">
      <dgm:prSet presAssocID="{4E569563-1DE1-474E-87A7-71FB0CF9FCD5}" presName="bgRect" presStyleLbl="bgShp" presStyleIdx="0" presStyleCnt="2"/>
      <dgm:spPr/>
    </dgm:pt>
    <dgm:pt modelId="{247ADA93-1DA8-49EB-B391-10824353F715}" type="pres">
      <dgm:prSet presAssocID="{4E569563-1DE1-474E-87A7-71FB0CF9FCD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7CEEDFC3-2CF7-42F7-A7B9-3E3DDA07497A}" type="pres">
      <dgm:prSet presAssocID="{4E569563-1DE1-474E-87A7-71FB0CF9FCD5}" presName="spaceRect" presStyleCnt="0"/>
      <dgm:spPr/>
    </dgm:pt>
    <dgm:pt modelId="{79C2F530-5E15-4F04-97CA-8CDB64C5944F}" type="pres">
      <dgm:prSet presAssocID="{4E569563-1DE1-474E-87A7-71FB0CF9FCD5}" presName="parTx" presStyleLbl="revTx" presStyleIdx="0" presStyleCnt="3">
        <dgm:presLayoutVars>
          <dgm:chMax val="0"/>
          <dgm:chPref val="0"/>
        </dgm:presLayoutVars>
      </dgm:prSet>
      <dgm:spPr/>
    </dgm:pt>
    <dgm:pt modelId="{C0B0BEE2-B03F-4A86-A81C-E907A707AA36}" type="pres">
      <dgm:prSet presAssocID="{EAC7639D-FBA6-4A7F-95F2-6AB8E416DC3A}" presName="sibTrans" presStyleCnt="0"/>
      <dgm:spPr/>
    </dgm:pt>
    <dgm:pt modelId="{A608548D-38A0-41B4-B1DC-4E6728022ACF}" type="pres">
      <dgm:prSet presAssocID="{B94135C9-77EC-4EB8-93DE-41B494582150}" presName="compNode" presStyleCnt="0"/>
      <dgm:spPr/>
    </dgm:pt>
    <dgm:pt modelId="{AAB8635F-5630-44B2-AE60-D7A8F60A9F18}" type="pres">
      <dgm:prSet presAssocID="{B94135C9-77EC-4EB8-93DE-41B494582150}" presName="bgRect" presStyleLbl="bgShp" presStyleIdx="1" presStyleCnt="2"/>
      <dgm:spPr/>
    </dgm:pt>
    <dgm:pt modelId="{D8E4E460-FBD0-45E3-A5BB-EB837D11929B}" type="pres">
      <dgm:prSet presAssocID="{B94135C9-77EC-4EB8-93DE-41B49458215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2C9B3474-FF41-40F3-8C86-1220045EB1F7}" type="pres">
      <dgm:prSet presAssocID="{B94135C9-77EC-4EB8-93DE-41B494582150}" presName="spaceRect" presStyleCnt="0"/>
      <dgm:spPr/>
    </dgm:pt>
    <dgm:pt modelId="{A3C95D11-6C52-4385-885D-12B98DD93128}" type="pres">
      <dgm:prSet presAssocID="{B94135C9-77EC-4EB8-93DE-41B494582150}" presName="parTx" presStyleLbl="revTx" presStyleIdx="1" presStyleCnt="3">
        <dgm:presLayoutVars>
          <dgm:chMax val="0"/>
          <dgm:chPref val="0"/>
        </dgm:presLayoutVars>
      </dgm:prSet>
      <dgm:spPr/>
    </dgm:pt>
    <dgm:pt modelId="{459FB0F7-DB40-48D2-947D-9CDD9A994569}" type="pres">
      <dgm:prSet presAssocID="{B94135C9-77EC-4EB8-93DE-41B494582150}" presName="desTx" presStyleLbl="revTx" presStyleIdx="2" presStyleCnt="3">
        <dgm:presLayoutVars/>
      </dgm:prSet>
      <dgm:spPr/>
    </dgm:pt>
  </dgm:ptLst>
  <dgm:cxnLst>
    <dgm:cxn modelId="{EA8AD609-D0CF-434D-AD43-47C63560BF34}" srcId="{B94135C9-77EC-4EB8-93DE-41B494582150}" destId="{C5B54585-5CD3-405B-A408-734E50EE10C3}" srcOrd="3" destOrd="0" parTransId="{9405E318-EE38-4D86-9512-F925E3706323}" sibTransId="{ED10228B-0B99-4ED2-9392-1604116A738F}"/>
    <dgm:cxn modelId="{9B0FF51C-B0A3-44E2-931E-BC53826A10FB}" srcId="{B94135C9-77EC-4EB8-93DE-41B494582150}" destId="{4401CD04-2F37-4173-9711-5CA101E7DE38}" srcOrd="4" destOrd="0" parTransId="{213CF437-2689-4051-AAF8-D4F3EC83909A}" sibTransId="{BB19FA90-8186-4C40-A822-56B12FFFEE0B}"/>
    <dgm:cxn modelId="{07F2C41E-8BB0-4721-AD98-2172CA3348BE}" type="presOf" srcId="{C5B54585-5CD3-405B-A408-734E50EE10C3}" destId="{459FB0F7-DB40-48D2-947D-9CDD9A994569}" srcOrd="0" destOrd="3" presId="urn:microsoft.com/office/officeart/2018/2/layout/IconVerticalSolidList"/>
    <dgm:cxn modelId="{C5448D35-5A80-4047-8139-AD00C1C2CCF5}" srcId="{B94135C9-77EC-4EB8-93DE-41B494582150}" destId="{62EAABDC-BA21-4267-A5BB-A941277491DD}" srcOrd="1" destOrd="0" parTransId="{CB200B58-DAC1-4788-A24C-19983A917992}" sibTransId="{A7148EE9-9C21-4BF8-B39D-E4B85A4F8E86}"/>
    <dgm:cxn modelId="{7295435F-1CE8-4D9A-8AD3-6E2F9325F47B}" srcId="{D0B10750-9791-4CEA-B30E-B35D7E9A0D83}" destId="{B94135C9-77EC-4EB8-93DE-41B494582150}" srcOrd="1" destOrd="0" parTransId="{595800BC-D85B-4342-A698-ED6D6B8271D6}" sibTransId="{BBC802C8-F721-4F8F-9034-A0162698574E}"/>
    <dgm:cxn modelId="{25103765-9ECD-49D7-90AB-3506E9E81F30}" srcId="{B94135C9-77EC-4EB8-93DE-41B494582150}" destId="{0F53A2EB-A193-4D10-87F0-CE0E16E3C660}" srcOrd="0" destOrd="0" parTransId="{AB6492DC-0711-4CB8-A8C3-7D8121C9DEC8}" sibTransId="{AE2A0C2F-BB76-41AF-BAAC-9286306F6A5E}"/>
    <dgm:cxn modelId="{D4355081-C319-41F6-B79F-6B45A15BE325}" type="presOf" srcId="{4E569563-1DE1-474E-87A7-71FB0CF9FCD5}" destId="{79C2F530-5E15-4F04-97CA-8CDB64C5944F}" srcOrd="0" destOrd="0" presId="urn:microsoft.com/office/officeart/2018/2/layout/IconVerticalSolidList"/>
    <dgm:cxn modelId="{22ADF086-46A0-4934-9F97-54C58BF8D8EF}" srcId="{D0B10750-9791-4CEA-B30E-B35D7E9A0D83}" destId="{4E569563-1DE1-474E-87A7-71FB0CF9FCD5}" srcOrd="0" destOrd="0" parTransId="{C22DE4DF-906D-4A96-89EE-40F474CD8DED}" sibTransId="{EAC7639D-FBA6-4A7F-95F2-6AB8E416DC3A}"/>
    <dgm:cxn modelId="{FC0938C8-8719-4D20-9AE2-066D19FB8538}" type="presOf" srcId="{D0B10750-9791-4CEA-B30E-B35D7E9A0D83}" destId="{E33B0914-4155-4407-978D-9CF475AB4F4B}" srcOrd="0" destOrd="0" presId="urn:microsoft.com/office/officeart/2018/2/layout/IconVerticalSolidList"/>
    <dgm:cxn modelId="{31BB9BCA-7DE5-42DF-96EA-A7581ECF0D0C}" type="presOf" srcId="{4401CD04-2F37-4173-9711-5CA101E7DE38}" destId="{459FB0F7-DB40-48D2-947D-9CDD9A994569}" srcOrd="0" destOrd="4" presId="urn:microsoft.com/office/officeart/2018/2/layout/IconVerticalSolidList"/>
    <dgm:cxn modelId="{D49B0ACB-6EB8-479B-8FF9-48CECF4D35A9}" type="presOf" srcId="{0F53A2EB-A193-4D10-87F0-CE0E16E3C660}" destId="{459FB0F7-DB40-48D2-947D-9CDD9A994569}" srcOrd="0" destOrd="0" presId="urn:microsoft.com/office/officeart/2018/2/layout/IconVerticalSolidList"/>
    <dgm:cxn modelId="{8F8502CD-891D-4CD0-885E-A96B6BA73229}" srcId="{B94135C9-77EC-4EB8-93DE-41B494582150}" destId="{E49A714B-83F9-4F34-8BAC-082692747DE4}" srcOrd="2" destOrd="0" parTransId="{8C3F558A-A242-4351-B60B-9829FDF96BDB}" sibTransId="{953C1EA3-30D6-44F1-99E9-A59FBBE859B4}"/>
    <dgm:cxn modelId="{24DE0CD8-FAF0-4F93-B494-02F599C2BDCB}" type="presOf" srcId="{62EAABDC-BA21-4267-A5BB-A941277491DD}" destId="{459FB0F7-DB40-48D2-947D-9CDD9A994569}" srcOrd="0" destOrd="1" presId="urn:microsoft.com/office/officeart/2018/2/layout/IconVerticalSolidList"/>
    <dgm:cxn modelId="{5CD426E4-7598-4D6E-8642-28E4E0CEA45F}" type="presOf" srcId="{E49A714B-83F9-4F34-8BAC-082692747DE4}" destId="{459FB0F7-DB40-48D2-947D-9CDD9A994569}" srcOrd="0" destOrd="2" presId="urn:microsoft.com/office/officeart/2018/2/layout/IconVerticalSolidList"/>
    <dgm:cxn modelId="{AFC3D8F4-9F76-4832-9AA7-02EDFF70C2B2}" type="presOf" srcId="{B94135C9-77EC-4EB8-93DE-41B494582150}" destId="{A3C95D11-6C52-4385-885D-12B98DD93128}" srcOrd="0" destOrd="0" presId="urn:microsoft.com/office/officeart/2018/2/layout/IconVerticalSolidList"/>
    <dgm:cxn modelId="{05F6C0CA-AA76-4370-920A-CF577A0971BF}" type="presParOf" srcId="{E33B0914-4155-4407-978D-9CF475AB4F4B}" destId="{8FB32101-08CB-4790-9B08-70BC614C3704}" srcOrd="0" destOrd="0" presId="urn:microsoft.com/office/officeart/2018/2/layout/IconVerticalSolidList"/>
    <dgm:cxn modelId="{E33E6A2A-B4B2-4EE3-A5AB-605B68E33F6D}" type="presParOf" srcId="{8FB32101-08CB-4790-9B08-70BC614C3704}" destId="{AE9021DE-D10D-4DCF-87B4-0EC7EB4C71FE}" srcOrd="0" destOrd="0" presId="urn:microsoft.com/office/officeart/2018/2/layout/IconVerticalSolidList"/>
    <dgm:cxn modelId="{8D3FE5D7-684E-44B5-9D8B-1FC04ED1102C}" type="presParOf" srcId="{8FB32101-08CB-4790-9B08-70BC614C3704}" destId="{247ADA93-1DA8-49EB-B391-10824353F715}" srcOrd="1" destOrd="0" presId="urn:microsoft.com/office/officeart/2018/2/layout/IconVerticalSolidList"/>
    <dgm:cxn modelId="{66E9A270-AD2D-43DD-9645-EC23402A9AA2}" type="presParOf" srcId="{8FB32101-08CB-4790-9B08-70BC614C3704}" destId="{7CEEDFC3-2CF7-42F7-A7B9-3E3DDA07497A}" srcOrd="2" destOrd="0" presId="urn:microsoft.com/office/officeart/2018/2/layout/IconVerticalSolidList"/>
    <dgm:cxn modelId="{0F09F907-5888-49BF-8C35-011F03D190BA}" type="presParOf" srcId="{8FB32101-08CB-4790-9B08-70BC614C3704}" destId="{79C2F530-5E15-4F04-97CA-8CDB64C5944F}" srcOrd="3" destOrd="0" presId="urn:microsoft.com/office/officeart/2018/2/layout/IconVerticalSolidList"/>
    <dgm:cxn modelId="{223BFD15-8F1B-41A9-A59E-5BBA1EADEFFB}" type="presParOf" srcId="{E33B0914-4155-4407-978D-9CF475AB4F4B}" destId="{C0B0BEE2-B03F-4A86-A81C-E907A707AA36}" srcOrd="1" destOrd="0" presId="urn:microsoft.com/office/officeart/2018/2/layout/IconVerticalSolidList"/>
    <dgm:cxn modelId="{8E412D32-23DA-4F07-8DB8-036D0C07DF8A}" type="presParOf" srcId="{E33B0914-4155-4407-978D-9CF475AB4F4B}" destId="{A608548D-38A0-41B4-B1DC-4E6728022ACF}" srcOrd="2" destOrd="0" presId="urn:microsoft.com/office/officeart/2018/2/layout/IconVerticalSolidList"/>
    <dgm:cxn modelId="{E93A5A76-EC5F-4887-9EBB-6D7A9945400F}" type="presParOf" srcId="{A608548D-38A0-41B4-B1DC-4E6728022ACF}" destId="{AAB8635F-5630-44B2-AE60-D7A8F60A9F18}" srcOrd="0" destOrd="0" presId="urn:microsoft.com/office/officeart/2018/2/layout/IconVerticalSolidList"/>
    <dgm:cxn modelId="{CA2810D6-3B92-44FE-BEAE-6E76D7669C73}" type="presParOf" srcId="{A608548D-38A0-41B4-B1DC-4E6728022ACF}" destId="{D8E4E460-FBD0-45E3-A5BB-EB837D11929B}" srcOrd="1" destOrd="0" presId="urn:microsoft.com/office/officeart/2018/2/layout/IconVerticalSolidList"/>
    <dgm:cxn modelId="{F1C472C5-A77C-42BF-963A-7D426DF136A8}" type="presParOf" srcId="{A608548D-38A0-41B4-B1DC-4E6728022ACF}" destId="{2C9B3474-FF41-40F3-8C86-1220045EB1F7}" srcOrd="2" destOrd="0" presId="urn:microsoft.com/office/officeart/2018/2/layout/IconVerticalSolidList"/>
    <dgm:cxn modelId="{CB80108A-7C83-4DDD-AD99-BC61EA1D4CA8}" type="presParOf" srcId="{A608548D-38A0-41B4-B1DC-4E6728022ACF}" destId="{A3C95D11-6C52-4385-885D-12B98DD93128}" srcOrd="3" destOrd="0" presId="urn:microsoft.com/office/officeart/2018/2/layout/IconVerticalSolidList"/>
    <dgm:cxn modelId="{9E5F23E0-78EC-44D0-8601-131FEEC761BC}" type="presParOf" srcId="{A608548D-38A0-41B4-B1DC-4E6728022ACF}" destId="{459FB0F7-DB40-48D2-947D-9CDD9A994569}"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34AA39B-FE5D-47E2-ACE5-67E2DD8BA5F4}" type="doc">
      <dgm:prSet loTypeId="urn:microsoft.com/office/officeart/2005/8/layout/default" loCatId="list" qsTypeId="urn:microsoft.com/office/officeart/2005/8/quickstyle/simple4" qsCatId="simple" csTypeId="urn:microsoft.com/office/officeart/2005/8/colors/accent1_2" csCatId="accent1"/>
      <dgm:spPr/>
      <dgm:t>
        <a:bodyPr/>
        <a:lstStyle/>
        <a:p>
          <a:endParaRPr lang="en-US"/>
        </a:p>
      </dgm:t>
    </dgm:pt>
    <dgm:pt modelId="{D26C13B7-9C4A-40B3-A175-5F258200A880}">
      <dgm:prSet/>
      <dgm:spPr/>
      <dgm:t>
        <a:bodyPr/>
        <a:lstStyle/>
        <a:p>
          <a:r>
            <a:rPr lang="en-CA"/>
            <a:t>Rely on co-operative approaches</a:t>
          </a:r>
          <a:endParaRPr lang="en-US"/>
        </a:p>
      </dgm:t>
    </dgm:pt>
    <dgm:pt modelId="{892CEFD1-8064-4C53-9711-BB61102E6784}" type="parTrans" cxnId="{D43474AD-7D2C-4E6D-B76D-038F60354FBB}">
      <dgm:prSet/>
      <dgm:spPr/>
      <dgm:t>
        <a:bodyPr/>
        <a:lstStyle/>
        <a:p>
          <a:endParaRPr lang="en-US"/>
        </a:p>
      </dgm:t>
    </dgm:pt>
    <dgm:pt modelId="{201B9673-A8BD-4228-B2AB-F259AC348099}" type="sibTrans" cxnId="{D43474AD-7D2C-4E6D-B76D-038F60354FBB}">
      <dgm:prSet/>
      <dgm:spPr/>
      <dgm:t>
        <a:bodyPr/>
        <a:lstStyle/>
        <a:p>
          <a:endParaRPr lang="en-US"/>
        </a:p>
      </dgm:t>
    </dgm:pt>
    <dgm:pt modelId="{CBFD4AB1-8BAE-477D-81DF-78B1C009B841}">
      <dgm:prSet/>
      <dgm:spPr/>
      <dgm:t>
        <a:bodyPr/>
        <a:lstStyle/>
        <a:p>
          <a:r>
            <a:rPr lang="en-CA"/>
            <a:t>Re-think conflict</a:t>
          </a:r>
          <a:endParaRPr lang="en-US"/>
        </a:p>
      </dgm:t>
    </dgm:pt>
    <dgm:pt modelId="{55D36C40-9F5C-4191-A0C0-4A43260D6208}" type="parTrans" cxnId="{BEEC5739-5FEA-4C4F-9565-8AE0035645A9}">
      <dgm:prSet/>
      <dgm:spPr/>
      <dgm:t>
        <a:bodyPr/>
        <a:lstStyle/>
        <a:p>
          <a:endParaRPr lang="en-US"/>
        </a:p>
      </dgm:t>
    </dgm:pt>
    <dgm:pt modelId="{7315DABF-1B3E-4A16-BE1A-267E4811C9FD}" type="sibTrans" cxnId="{BEEC5739-5FEA-4C4F-9565-8AE0035645A9}">
      <dgm:prSet/>
      <dgm:spPr/>
      <dgm:t>
        <a:bodyPr/>
        <a:lstStyle/>
        <a:p>
          <a:endParaRPr lang="en-US"/>
        </a:p>
      </dgm:t>
    </dgm:pt>
    <dgm:pt modelId="{DE51B38A-0D69-4029-8BFC-D46CFBD1AEF0}">
      <dgm:prSet/>
      <dgm:spPr/>
      <dgm:t>
        <a:bodyPr/>
        <a:lstStyle/>
        <a:p>
          <a:r>
            <a:rPr lang="en-CA"/>
            <a:t>Recognize success for one is success for all</a:t>
          </a:r>
          <a:endParaRPr lang="en-US"/>
        </a:p>
      </dgm:t>
    </dgm:pt>
    <dgm:pt modelId="{DD8D9B33-7BFD-4C41-B003-0271311E6270}" type="parTrans" cxnId="{A55AA72E-C9B2-405F-95F4-EC3DD4A48E45}">
      <dgm:prSet/>
      <dgm:spPr/>
      <dgm:t>
        <a:bodyPr/>
        <a:lstStyle/>
        <a:p>
          <a:endParaRPr lang="en-US"/>
        </a:p>
      </dgm:t>
    </dgm:pt>
    <dgm:pt modelId="{E4A91D93-2783-47AF-B63F-2AA3B3898FDF}" type="sibTrans" cxnId="{A55AA72E-C9B2-405F-95F4-EC3DD4A48E45}">
      <dgm:prSet/>
      <dgm:spPr/>
      <dgm:t>
        <a:bodyPr/>
        <a:lstStyle/>
        <a:p>
          <a:endParaRPr lang="en-US"/>
        </a:p>
      </dgm:t>
    </dgm:pt>
    <dgm:pt modelId="{918CA27C-FCA6-4B32-9E1D-DF57689836E0}">
      <dgm:prSet/>
      <dgm:spPr/>
      <dgm:t>
        <a:bodyPr/>
        <a:lstStyle/>
        <a:p>
          <a:r>
            <a:rPr lang="en-CA"/>
            <a:t>Look for areas of agreement</a:t>
          </a:r>
          <a:endParaRPr lang="en-US"/>
        </a:p>
      </dgm:t>
    </dgm:pt>
    <dgm:pt modelId="{1F1EFDDA-961E-46C6-8CCD-2DDAA7C2E419}" type="parTrans" cxnId="{1339FD8D-B517-4CC7-82F0-75A017D5E712}">
      <dgm:prSet/>
      <dgm:spPr/>
      <dgm:t>
        <a:bodyPr/>
        <a:lstStyle/>
        <a:p>
          <a:endParaRPr lang="en-US"/>
        </a:p>
      </dgm:t>
    </dgm:pt>
    <dgm:pt modelId="{45D7BA80-3B5D-4ABE-A815-2EAC1F8C6A1F}" type="sibTrans" cxnId="{1339FD8D-B517-4CC7-82F0-75A017D5E712}">
      <dgm:prSet/>
      <dgm:spPr/>
      <dgm:t>
        <a:bodyPr/>
        <a:lstStyle/>
        <a:p>
          <a:endParaRPr lang="en-US"/>
        </a:p>
      </dgm:t>
    </dgm:pt>
    <dgm:pt modelId="{4A634226-FAC8-4D7B-9916-EFD44BEE81C7}">
      <dgm:prSet/>
      <dgm:spPr/>
      <dgm:t>
        <a:bodyPr/>
        <a:lstStyle/>
        <a:p>
          <a:r>
            <a:rPr lang="en-CA"/>
            <a:t>Listen carefully</a:t>
          </a:r>
          <a:endParaRPr lang="en-US"/>
        </a:p>
      </dgm:t>
    </dgm:pt>
    <dgm:pt modelId="{F6C6BD5C-00B6-42F8-B481-65D168C3C29B}" type="parTrans" cxnId="{BB2F7F2A-2802-4AAE-BD8E-9C11CEEE52AB}">
      <dgm:prSet/>
      <dgm:spPr/>
      <dgm:t>
        <a:bodyPr/>
        <a:lstStyle/>
        <a:p>
          <a:endParaRPr lang="en-US"/>
        </a:p>
      </dgm:t>
    </dgm:pt>
    <dgm:pt modelId="{82527F8C-AD9B-41F7-BD06-6E998A65AAC4}" type="sibTrans" cxnId="{BB2F7F2A-2802-4AAE-BD8E-9C11CEEE52AB}">
      <dgm:prSet/>
      <dgm:spPr/>
      <dgm:t>
        <a:bodyPr/>
        <a:lstStyle/>
        <a:p>
          <a:endParaRPr lang="en-US"/>
        </a:p>
      </dgm:t>
    </dgm:pt>
    <dgm:pt modelId="{1F9B7293-7055-4BC6-B94E-372FDAFF1E62}">
      <dgm:prSet/>
      <dgm:spPr/>
      <dgm:t>
        <a:bodyPr/>
        <a:lstStyle/>
        <a:p>
          <a:r>
            <a:rPr lang="en-CA"/>
            <a:t>Combine good ideas</a:t>
          </a:r>
          <a:endParaRPr lang="en-US"/>
        </a:p>
      </dgm:t>
    </dgm:pt>
    <dgm:pt modelId="{7B09D896-273D-4BD7-9B71-80D5871909B0}" type="parTrans" cxnId="{33992D9C-C935-4C66-B513-B7012EF12E4C}">
      <dgm:prSet/>
      <dgm:spPr/>
      <dgm:t>
        <a:bodyPr/>
        <a:lstStyle/>
        <a:p>
          <a:endParaRPr lang="en-US"/>
        </a:p>
      </dgm:t>
    </dgm:pt>
    <dgm:pt modelId="{39F78DED-52D1-4B91-9BA2-FF42AE9A1141}" type="sibTrans" cxnId="{33992D9C-C935-4C66-B513-B7012EF12E4C}">
      <dgm:prSet/>
      <dgm:spPr/>
      <dgm:t>
        <a:bodyPr/>
        <a:lstStyle/>
        <a:p>
          <a:endParaRPr lang="en-US"/>
        </a:p>
      </dgm:t>
    </dgm:pt>
    <dgm:pt modelId="{CB3B7F36-F1CA-49DE-BB3A-DA6565B549B4}">
      <dgm:prSet/>
      <dgm:spPr/>
      <dgm:t>
        <a:bodyPr/>
        <a:lstStyle/>
        <a:p>
          <a:r>
            <a:rPr lang="en-CA"/>
            <a:t>Avoid competing</a:t>
          </a:r>
          <a:endParaRPr lang="en-US"/>
        </a:p>
      </dgm:t>
    </dgm:pt>
    <dgm:pt modelId="{9E2B144B-C7ED-4C59-A1EF-FBECE73E87DA}" type="parTrans" cxnId="{EE271503-28C5-48EF-8DB7-9E4C1BC595DB}">
      <dgm:prSet/>
      <dgm:spPr/>
      <dgm:t>
        <a:bodyPr/>
        <a:lstStyle/>
        <a:p>
          <a:endParaRPr lang="en-US"/>
        </a:p>
      </dgm:t>
    </dgm:pt>
    <dgm:pt modelId="{BF09E7FB-E75D-4DC2-B080-59D2FAA6BB9A}" type="sibTrans" cxnId="{EE271503-28C5-48EF-8DB7-9E4C1BC595DB}">
      <dgm:prSet/>
      <dgm:spPr/>
      <dgm:t>
        <a:bodyPr/>
        <a:lstStyle/>
        <a:p>
          <a:endParaRPr lang="en-US"/>
        </a:p>
      </dgm:t>
    </dgm:pt>
    <dgm:pt modelId="{101939DF-B701-40C0-AD83-1BA251F5CF77}">
      <dgm:prSet/>
      <dgm:spPr/>
      <dgm:t>
        <a:bodyPr/>
        <a:lstStyle/>
        <a:p>
          <a:r>
            <a:rPr lang="en-CA"/>
            <a:t>Develop a sense of team identity and trust</a:t>
          </a:r>
          <a:endParaRPr lang="en-US"/>
        </a:p>
      </dgm:t>
    </dgm:pt>
    <dgm:pt modelId="{96D04C25-19CB-4EE7-869E-9FC6DE0821FD}" type="parTrans" cxnId="{065C8ED7-1130-4955-84C5-ADA0CE4240F5}">
      <dgm:prSet/>
      <dgm:spPr/>
      <dgm:t>
        <a:bodyPr/>
        <a:lstStyle/>
        <a:p>
          <a:endParaRPr lang="en-US"/>
        </a:p>
      </dgm:t>
    </dgm:pt>
    <dgm:pt modelId="{28EB5AD0-19C9-4132-8A89-FACB8B6AC2C5}" type="sibTrans" cxnId="{065C8ED7-1130-4955-84C5-ADA0CE4240F5}">
      <dgm:prSet/>
      <dgm:spPr/>
      <dgm:t>
        <a:bodyPr/>
        <a:lstStyle/>
        <a:p>
          <a:endParaRPr lang="en-US"/>
        </a:p>
      </dgm:t>
    </dgm:pt>
    <dgm:pt modelId="{9BAD5A67-D5DD-4DDD-94BB-C63C306EF4FF}">
      <dgm:prSet/>
      <dgm:spPr/>
      <dgm:t>
        <a:bodyPr/>
        <a:lstStyle/>
        <a:p>
          <a:r>
            <a:rPr lang="en-CA"/>
            <a:t>Don’t engage power struggles</a:t>
          </a:r>
          <a:endParaRPr lang="en-US"/>
        </a:p>
      </dgm:t>
    </dgm:pt>
    <dgm:pt modelId="{8EA0B273-E19C-41F2-ACBC-FA20831E95F4}" type="parTrans" cxnId="{E15B3449-6302-4586-81DD-7B5BDD752432}">
      <dgm:prSet/>
      <dgm:spPr/>
      <dgm:t>
        <a:bodyPr/>
        <a:lstStyle/>
        <a:p>
          <a:endParaRPr lang="en-US"/>
        </a:p>
      </dgm:t>
    </dgm:pt>
    <dgm:pt modelId="{862537DD-68F4-4F35-A989-4F2844D596D3}" type="sibTrans" cxnId="{E15B3449-6302-4586-81DD-7B5BDD752432}">
      <dgm:prSet/>
      <dgm:spPr/>
      <dgm:t>
        <a:bodyPr/>
        <a:lstStyle/>
        <a:p>
          <a:endParaRPr lang="en-US"/>
        </a:p>
      </dgm:t>
    </dgm:pt>
    <dgm:pt modelId="{1F7E606A-ED7F-4D48-B202-C84F0AD9B941}">
      <dgm:prSet/>
      <dgm:spPr/>
      <dgm:t>
        <a:bodyPr/>
        <a:lstStyle/>
        <a:p>
          <a:r>
            <a:rPr lang="en-CA"/>
            <a:t>Increase team member input</a:t>
          </a:r>
          <a:endParaRPr lang="en-US"/>
        </a:p>
      </dgm:t>
    </dgm:pt>
    <dgm:pt modelId="{35BBC74F-A649-41F3-BC6D-AD1E709EB5A2}" type="parTrans" cxnId="{34BF6FDE-27CA-4D60-B646-4DA609E4B5A3}">
      <dgm:prSet/>
      <dgm:spPr/>
      <dgm:t>
        <a:bodyPr/>
        <a:lstStyle/>
        <a:p>
          <a:endParaRPr lang="en-US"/>
        </a:p>
      </dgm:t>
    </dgm:pt>
    <dgm:pt modelId="{A813C5AA-A572-4265-9C4C-1587E357506E}" type="sibTrans" cxnId="{34BF6FDE-27CA-4D60-B646-4DA609E4B5A3}">
      <dgm:prSet/>
      <dgm:spPr/>
      <dgm:t>
        <a:bodyPr/>
        <a:lstStyle/>
        <a:p>
          <a:endParaRPr lang="en-US"/>
        </a:p>
      </dgm:t>
    </dgm:pt>
    <dgm:pt modelId="{C9813BEE-D509-CE4A-9261-93F6CF652817}" type="pres">
      <dgm:prSet presAssocID="{034AA39B-FE5D-47E2-ACE5-67E2DD8BA5F4}" presName="diagram" presStyleCnt="0">
        <dgm:presLayoutVars>
          <dgm:dir/>
          <dgm:resizeHandles val="exact"/>
        </dgm:presLayoutVars>
      </dgm:prSet>
      <dgm:spPr/>
    </dgm:pt>
    <dgm:pt modelId="{5799E8B7-6E28-4740-8BDA-0CAACB7A7B60}" type="pres">
      <dgm:prSet presAssocID="{D26C13B7-9C4A-40B3-A175-5F258200A880}" presName="node" presStyleLbl="node1" presStyleIdx="0" presStyleCnt="10">
        <dgm:presLayoutVars>
          <dgm:bulletEnabled val="1"/>
        </dgm:presLayoutVars>
      </dgm:prSet>
      <dgm:spPr/>
    </dgm:pt>
    <dgm:pt modelId="{76B6EA08-F799-5746-A250-919102D906FE}" type="pres">
      <dgm:prSet presAssocID="{201B9673-A8BD-4228-B2AB-F259AC348099}" presName="sibTrans" presStyleCnt="0"/>
      <dgm:spPr/>
    </dgm:pt>
    <dgm:pt modelId="{05D291D2-D21C-1D47-9175-ECCE8484C80D}" type="pres">
      <dgm:prSet presAssocID="{CBFD4AB1-8BAE-477D-81DF-78B1C009B841}" presName="node" presStyleLbl="node1" presStyleIdx="1" presStyleCnt="10">
        <dgm:presLayoutVars>
          <dgm:bulletEnabled val="1"/>
        </dgm:presLayoutVars>
      </dgm:prSet>
      <dgm:spPr/>
    </dgm:pt>
    <dgm:pt modelId="{0B90D739-A37A-304B-A093-EAE6E9458B7C}" type="pres">
      <dgm:prSet presAssocID="{7315DABF-1B3E-4A16-BE1A-267E4811C9FD}" presName="sibTrans" presStyleCnt="0"/>
      <dgm:spPr/>
    </dgm:pt>
    <dgm:pt modelId="{877CE7DE-B47E-4244-9525-EFF6C9E861DD}" type="pres">
      <dgm:prSet presAssocID="{DE51B38A-0D69-4029-8BFC-D46CFBD1AEF0}" presName="node" presStyleLbl="node1" presStyleIdx="2" presStyleCnt="10">
        <dgm:presLayoutVars>
          <dgm:bulletEnabled val="1"/>
        </dgm:presLayoutVars>
      </dgm:prSet>
      <dgm:spPr/>
    </dgm:pt>
    <dgm:pt modelId="{28EFFEF6-0FA8-6F44-A289-EC8EB99C1686}" type="pres">
      <dgm:prSet presAssocID="{E4A91D93-2783-47AF-B63F-2AA3B3898FDF}" presName="sibTrans" presStyleCnt="0"/>
      <dgm:spPr/>
    </dgm:pt>
    <dgm:pt modelId="{2A42CB06-E6BD-B946-93B3-8697C17DB471}" type="pres">
      <dgm:prSet presAssocID="{918CA27C-FCA6-4B32-9E1D-DF57689836E0}" presName="node" presStyleLbl="node1" presStyleIdx="3" presStyleCnt="10">
        <dgm:presLayoutVars>
          <dgm:bulletEnabled val="1"/>
        </dgm:presLayoutVars>
      </dgm:prSet>
      <dgm:spPr/>
    </dgm:pt>
    <dgm:pt modelId="{480D38BC-9505-4C4C-A92A-9593F4B5164D}" type="pres">
      <dgm:prSet presAssocID="{45D7BA80-3B5D-4ABE-A815-2EAC1F8C6A1F}" presName="sibTrans" presStyleCnt="0"/>
      <dgm:spPr/>
    </dgm:pt>
    <dgm:pt modelId="{952C44C7-5A2B-F54C-ACDC-89CCE20F18D2}" type="pres">
      <dgm:prSet presAssocID="{4A634226-FAC8-4D7B-9916-EFD44BEE81C7}" presName="node" presStyleLbl="node1" presStyleIdx="4" presStyleCnt="10">
        <dgm:presLayoutVars>
          <dgm:bulletEnabled val="1"/>
        </dgm:presLayoutVars>
      </dgm:prSet>
      <dgm:spPr/>
    </dgm:pt>
    <dgm:pt modelId="{807F3101-A417-D049-A642-6EFC897D247D}" type="pres">
      <dgm:prSet presAssocID="{82527F8C-AD9B-41F7-BD06-6E998A65AAC4}" presName="sibTrans" presStyleCnt="0"/>
      <dgm:spPr/>
    </dgm:pt>
    <dgm:pt modelId="{55329ECB-A721-1648-9599-10F426276381}" type="pres">
      <dgm:prSet presAssocID="{1F9B7293-7055-4BC6-B94E-372FDAFF1E62}" presName="node" presStyleLbl="node1" presStyleIdx="5" presStyleCnt="10">
        <dgm:presLayoutVars>
          <dgm:bulletEnabled val="1"/>
        </dgm:presLayoutVars>
      </dgm:prSet>
      <dgm:spPr/>
    </dgm:pt>
    <dgm:pt modelId="{B6B5B855-DB03-7A44-BF42-F23C8AC698A7}" type="pres">
      <dgm:prSet presAssocID="{39F78DED-52D1-4B91-9BA2-FF42AE9A1141}" presName="sibTrans" presStyleCnt="0"/>
      <dgm:spPr/>
    </dgm:pt>
    <dgm:pt modelId="{642B704B-AD1C-C248-9EA7-E2DBD737D29C}" type="pres">
      <dgm:prSet presAssocID="{CB3B7F36-F1CA-49DE-BB3A-DA6565B549B4}" presName="node" presStyleLbl="node1" presStyleIdx="6" presStyleCnt="10">
        <dgm:presLayoutVars>
          <dgm:bulletEnabled val="1"/>
        </dgm:presLayoutVars>
      </dgm:prSet>
      <dgm:spPr/>
    </dgm:pt>
    <dgm:pt modelId="{3D8B71B3-AE44-C942-96F6-C8D621345798}" type="pres">
      <dgm:prSet presAssocID="{BF09E7FB-E75D-4DC2-B080-59D2FAA6BB9A}" presName="sibTrans" presStyleCnt="0"/>
      <dgm:spPr/>
    </dgm:pt>
    <dgm:pt modelId="{642FDD90-CAD5-2F42-BDD6-81DCF62A625D}" type="pres">
      <dgm:prSet presAssocID="{101939DF-B701-40C0-AD83-1BA251F5CF77}" presName="node" presStyleLbl="node1" presStyleIdx="7" presStyleCnt="10">
        <dgm:presLayoutVars>
          <dgm:bulletEnabled val="1"/>
        </dgm:presLayoutVars>
      </dgm:prSet>
      <dgm:spPr/>
    </dgm:pt>
    <dgm:pt modelId="{07140114-F15F-1545-8090-32E8C01ECD4E}" type="pres">
      <dgm:prSet presAssocID="{28EB5AD0-19C9-4132-8A89-FACB8B6AC2C5}" presName="sibTrans" presStyleCnt="0"/>
      <dgm:spPr/>
    </dgm:pt>
    <dgm:pt modelId="{3D7C51A0-5648-DB4B-A32A-DF736D54591D}" type="pres">
      <dgm:prSet presAssocID="{9BAD5A67-D5DD-4DDD-94BB-C63C306EF4FF}" presName="node" presStyleLbl="node1" presStyleIdx="8" presStyleCnt="10">
        <dgm:presLayoutVars>
          <dgm:bulletEnabled val="1"/>
        </dgm:presLayoutVars>
      </dgm:prSet>
      <dgm:spPr/>
    </dgm:pt>
    <dgm:pt modelId="{07BABD1D-D85D-AB47-BCF2-FA55ABF1B590}" type="pres">
      <dgm:prSet presAssocID="{862537DD-68F4-4F35-A989-4F2844D596D3}" presName="sibTrans" presStyleCnt="0"/>
      <dgm:spPr/>
    </dgm:pt>
    <dgm:pt modelId="{1AFA1E50-217C-6741-8547-F358595EB513}" type="pres">
      <dgm:prSet presAssocID="{1F7E606A-ED7F-4D48-B202-C84F0AD9B941}" presName="node" presStyleLbl="node1" presStyleIdx="9" presStyleCnt="10">
        <dgm:presLayoutVars>
          <dgm:bulletEnabled val="1"/>
        </dgm:presLayoutVars>
      </dgm:prSet>
      <dgm:spPr/>
    </dgm:pt>
  </dgm:ptLst>
  <dgm:cxnLst>
    <dgm:cxn modelId="{EE271503-28C5-48EF-8DB7-9E4C1BC595DB}" srcId="{034AA39B-FE5D-47E2-ACE5-67E2DD8BA5F4}" destId="{CB3B7F36-F1CA-49DE-BB3A-DA6565B549B4}" srcOrd="6" destOrd="0" parTransId="{9E2B144B-C7ED-4C59-A1EF-FBECE73E87DA}" sibTransId="{BF09E7FB-E75D-4DC2-B080-59D2FAA6BB9A}"/>
    <dgm:cxn modelId="{6F348F0D-AB3B-784B-8203-29896C184D09}" type="presOf" srcId="{918CA27C-FCA6-4B32-9E1D-DF57689836E0}" destId="{2A42CB06-E6BD-B946-93B3-8697C17DB471}" srcOrd="0" destOrd="0" presId="urn:microsoft.com/office/officeart/2005/8/layout/default"/>
    <dgm:cxn modelId="{7B6AF115-DB43-DB47-904E-B53963D6F32F}" type="presOf" srcId="{9BAD5A67-D5DD-4DDD-94BB-C63C306EF4FF}" destId="{3D7C51A0-5648-DB4B-A32A-DF736D54591D}" srcOrd="0" destOrd="0" presId="urn:microsoft.com/office/officeart/2005/8/layout/default"/>
    <dgm:cxn modelId="{BB2F7F2A-2802-4AAE-BD8E-9C11CEEE52AB}" srcId="{034AA39B-FE5D-47E2-ACE5-67E2DD8BA5F4}" destId="{4A634226-FAC8-4D7B-9916-EFD44BEE81C7}" srcOrd="4" destOrd="0" parTransId="{F6C6BD5C-00B6-42F8-B481-65D168C3C29B}" sibTransId="{82527F8C-AD9B-41F7-BD06-6E998A65AAC4}"/>
    <dgm:cxn modelId="{A55AA72E-C9B2-405F-95F4-EC3DD4A48E45}" srcId="{034AA39B-FE5D-47E2-ACE5-67E2DD8BA5F4}" destId="{DE51B38A-0D69-4029-8BFC-D46CFBD1AEF0}" srcOrd="2" destOrd="0" parTransId="{DD8D9B33-7BFD-4C41-B003-0271311E6270}" sibTransId="{E4A91D93-2783-47AF-B63F-2AA3B3898FDF}"/>
    <dgm:cxn modelId="{17C58431-EC00-D845-AAF2-F58099313B6A}" type="presOf" srcId="{1F9B7293-7055-4BC6-B94E-372FDAFF1E62}" destId="{55329ECB-A721-1648-9599-10F426276381}" srcOrd="0" destOrd="0" presId="urn:microsoft.com/office/officeart/2005/8/layout/default"/>
    <dgm:cxn modelId="{96982333-E371-A54B-8983-223B9931755C}" type="presOf" srcId="{034AA39B-FE5D-47E2-ACE5-67E2DD8BA5F4}" destId="{C9813BEE-D509-CE4A-9261-93F6CF652817}" srcOrd="0" destOrd="0" presId="urn:microsoft.com/office/officeart/2005/8/layout/default"/>
    <dgm:cxn modelId="{BEEC5739-5FEA-4C4F-9565-8AE0035645A9}" srcId="{034AA39B-FE5D-47E2-ACE5-67E2DD8BA5F4}" destId="{CBFD4AB1-8BAE-477D-81DF-78B1C009B841}" srcOrd="1" destOrd="0" parTransId="{55D36C40-9F5C-4191-A0C0-4A43260D6208}" sibTransId="{7315DABF-1B3E-4A16-BE1A-267E4811C9FD}"/>
    <dgm:cxn modelId="{9CAFA444-2FB2-0A44-A286-8BF48466E6A0}" type="presOf" srcId="{4A634226-FAC8-4D7B-9916-EFD44BEE81C7}" destId="{952C44C7-5A2B-F54C-ACDC-89CCE20F18D2}" srcOrd="0" destOrd="0" presId="urn:microsoft.com/office/officeart/2005/8/layout/default"/>
    <dgm:cxn modelId="{E15B3449-6302-4586-81DD-7B5BDD752432}" srcId="{034AA39B-FE5D-47E2-ACE5-67E2DD8BA5F4}" destId="{9BAD5A67-D5DD-4DDD-94BB-C63C306EF4FF}" srcOrd="8" destOrd="0" parTransId="{8EA0B273-E19C-41F2-ACBC-FA20831E95F4}" sibTransId="{862537DD-68F4-4F35-A989-4F2844D596D3}"/>
    <dgm:cxn modelId="{FAA94952-1315-2944-A124-7F53169D0ADD}" type="presOf" srcId="{DE51B38A-0D69-4029-8BFC-D46CFBD1AEF0}" destId="{877CE7DE-B47E-4244-9525-EFF6C9E861DD}" srcOrd="0" destOrd="0" presId="urn:microsoft.com/office/officeart/2005/8/layout/default"/>
    <dgm:cxn modelId="{15E8AD72-D1B4-E548-83A8-028258B9A02F}" type="presOf" srcId="{101939DF-B701-40C0-AD83-1BA251F5CF77}" destId="{642FDD90-CAD5-2F42-BDD6-81DCF62A625D}" srcOrd="0" destOrd="0" presId="urn:microsoft.com/office/officeart/2005/8/layout/default"/>
    <dgm:cxn modelId="{1EECCA73-EF6F-9E40-9B76-CE88C1AF72C3}" type="presOf" srcId="{1F7E606A-ED7F-4D48-B202-C84F0AD9B941}" destId="{1AFA1E50-217C-6741-8547-F358595EB513}" srcOrd="0" destOrd="0" presId="urn:microsoft.com/office/officeart/2005/8/layout/default"/>
    <dgm:cxn modelId="{1339FD8D-B517-4CC7-82F0-75A017D5E712}" srcId="{034AA39B-FE5D-47E2-ACE5-67E2DD8BA5F4}" destId="{918CA27C-FCA6-4B32-9E1D-DF57689836E0}" srcOrd="3" destOrd="0" parTransId="{1F1EFDDA-961E-46C6-8CCD-2DDAA7C2E419}" sibTransId="{45D7BA80-3B5D-4ABE-A815-2EAC1F8C6A1F}"/>
    <dgm:cxn modelId="{33992D9C-C935-4C66-B513-B7012EF12E4C}" srcId="{034AA39B-FE5D-47E2-ACE5-67E2DD8BA5F4}" destId="{1F9B7293-7055-4BC6-B94E-372FDAFF1E62}" srcOrd="5" destOrd="0" parTransId="{7B09D896-273D-4BD7-9B71-80D5871909B0}" sibTransId="{39F78DED-52D1-4B91-9BA2-FF42AE9A1141}"/>
    <dgm:cxn modelId="{D43474AD-7D2C-4E6D-B76D-038F60354FBB}" srcId="{034AA39B-FE5D-47E2-ACE5-67E2DD8BA5F4}" destId="{D26C13B7-9C4A-40B3-A175-5F258200A880}" srcOrd="0" destOrd="0" parTransId="{892CEFD1-8064-4C53-9711-BB61102E6784}" sibTransId="{201B9673-A8BD-4228-B2AB-F259AC348099}"/>
    <dgm:cxn modelId="{99F321B8-4D38-E440-923A-D2D12B4ADA32}" type="presOf" srcId="{CB3B7F36-F1CA-49DE-BB3A-DA6565B549B4}" destId="{642B704B-AD1C-C248-9EA7-E2DBD737D29C}" srcOrd="0" destOrd="0" presId="urn:microsoft.com/office/officeart/2005/8/layout/default"/>
    <dgm:cxn modelId="{065C8ED7-1130-4955-84C5-ADA0CE4240F5}" srcId="{034AA39B-FE5D-47E2-ACE5-67E2DD8BA5F4}" destId="{101939DF-B701-40C0-AD83-1BA251F5CF77}" srcOrd="7" destOrd="0" parTransId="{96D04C25-19CB-4EE7-869E-9FC6DE0821FD}" sibTransId="{28EB5AD0-19C9-4132-8A89-FACB8B6AC2C5}"/>
    <dgm:cxn modelId="{34BF6FDE-27CA-4D60-B646-4DA609E4B5A3}" srcId="{034AA39B-FE5D-47E2-ACE5-67E2DD8BA5F4}" destId="{1F7E606A-ED7F-4D48-B202-C84F0AD9B941}" srcOrd="9" destOrd="0" parTransId="{35BBC74F-A649-41F3-BC6D-AD1E709EB5A2}" sibTransId="{A813C5AA-A572-4265-9C4C-1587E357506E}"/>
    <dgm:cxn modelId="{217F71E5-B5E3-BD44-8325-261334E831C2}" type="presOf" srcId="{CBFD4AB1-8BAE-477D-81DF-78B1C009B841}" destId="{05D291D2-D21C-1D47-9175-ECCE8484C80D}" srcOrd="0" destOrd="0" presId="urn:microsoft.com/office/officeart/2005/8/layout/default"/>
    <dgm:cxn modelId="{3C16B6FB-D57F-434F-A1E9-2065EE4D7922}" type="presOf" srcId="{D26C13B7-9C4A-40B3-A175-5F258200A880}" destId="{5799E8B7-6E28-4740-8BDA-0CAACB7A7B60}" srcOrd="0" destOrd="0" presId="urn:microsoft.com/office/officeart/2005/8/layout/default"/>
    <dgm:cxn modelId="{E27E4044-AC5D-2B47-B3B7-46FDE89FD429}" type="presParOf" srcId="{C9813BEE-D509-CE4A-9261-93F6CF652817}" destId="{5799E8B7-6E28-4740-8BDA-0CAACB7A7B60}" srcOrd="0" destOrd="0" presId="urn:microsoft.com/office/officeart/2005/8/layout/default"/>
    <dgm:cxn modelId="{8EE0661E-D0D1-9D40-8249-54FC23A919C9}" type="presParOf" srcId="{C9813BEE-D509-CE4A-9261-93F6CF652817}" destId="{76B6EA08-F799-5746-A250-919102D906FE}" srcOrd="1" destOrd="0" presId="urn:microsoft.com/office/officeart/2005/8/layout/default"/>
    <dgm:cxn modelId="{8033276A-4FA9-A341-AFE1-02677C168DB0}" type="presParOf" srcId="{C9813BEE-D509-CE4A-9261-93F6CF652817}" destId="{05D291D2-D21C-1D47-9175-ECCE8484C80D}" srcOrd="2" destOrd="0" presId="urn:microsoft.com/office/officeart/2005/8/layout/default"/>
    <dgm:cxn modelId="{B82FAA5A-9B2B-F44A-89A1-F7BC925BB8DA}" type="presParOf" srcId="{C9813BEE-D509-CE4A-9261-93F6CF652817}" destId="{0B90D739-A37A-304B-A093-EAE6E9458B7C}" srcOrd="3" destOrd="0" presId="urn:microsoft.com/office/officeart/2005/8/layout/default"/>
    <dgm:cxn modelId="{E650313C-1579-844D-B32B-60ADADEC97DB}" type="presParOf" srcId="{C9813BEE-D509-CE4A-9261-93F6CF652817}" destId="{877CE7DE-B47E-4244-9525-EFF6C9E861DD}" srcOrd="4" destOrd="0" presId="urn:microsoft.com/office/officeart/2005/8/layout/default"/>
    <dgm:cxn modelId="{A95C1A80-E5D4-414A-B3A6-5555206705B3}" type="presParOf" srcId="{C9813BEE-D509-CE4A-9261-93F6CF652817}" destId="{28EFFEF6-0FA8-6F44-A289-EC8EB99C1686}" srcOrd="5" destOrd="0" presId="urn:microsoft.com/office/officeart/2005/8/layout/default"/>
    <dgm:cxn modelId="{3511771D-D2A4-8349-A94A-74FAD165B994}" type="presParOf" srcId="{C9813BEE-D509-CE4A-9261-93F6CF652817}" destId="{2A42CB06-E6BD-B946-93B3-8697C17DB471}" srcOrd="6" destOrd="0" presId="urn:microsoft.com/office/officeart/2005/8/layout/default"/>
    <dgm:cxn modelId="{1717D41E-067A-3D4A-856D-C19526DCFF4D}" type="presParOf" srcId="{C9813BEE-D509-CE4A-9261-93F6CF652817}" destId="{480D38BC-9505-4C4C-A92A-9593F4B5164D}" srcOrd="7" destOrd="0" presId="urn:microsoft.com/office/officeart/2005/8/layout/default"/>
    <dgm:cxn modelId="{F9DD5A11-0633-324E-9C30-0C9A97C1425D}" type="presParOf" srcId="{C9813BEE-D509-CE4A-9261-93F6CF652817}" destId="{952C44C7-5A2B-F54C-ACDC-89CCE20F18D2}" srcOrd="8" destOrd="0" presId="urn:microsoft.com/office/officeart/2005/8/layout/default"/>
    <dgm:cxn modelId="{119F1849-C018-3048-8BE6-A68BFAA1C372}" type="presParOf" srcId="{C9813BEE-D509-CE4A-9261-93F6CF652817}" destId="{807F3101-A417-D049-A642-6EFC897D247D}" srcOrd="9" destOrd="0" presId="urn:microsoft.com/office/officeart/2005/8/layout/default"/>
    <dgm:cxn modelId="{65B16AAC-6E61-BC49-98AA-AD2640591945}" type="presParOf" srcId="{C9813BEE-D509-CE4A-9261-93F6CF652817}" destId="{55329ECB-A721-1648-9599-10F426276381}" srcOrd="10" destOrd="0" presId="urn:microsoft.com/office/officeart/2005/8/layout/default"/>
    <dgm:cxn modelId="{763160FF-FD94-D04C-AE30-34A5837ABFED}" type="presParOf" srcId="{C9813BEE-D509-CE4A-9261-93F6CF652817}" destId="{B6B5B855-DB03-7A44-BF42-F23C8AC698A7}" srcOrd="11" destOrd="0" presId="urn:microsoft.com/office/officeart/2005/8/layout/default"/>
    <dgm:cxn modelId="{8F255FDC-A863-2F41-AC8E-1FDD981D171F}" type="presParOf" srcId="{C9813BEE-D509-CE4A-9261-93F6CF652817}" destId="{642B704B-AD1C-C248-9EA7-E2DBD737D29C}" srcOrd="12" destOrd="0" presId="urn:microsoft.com/office/officeart/2005/8/layout/default"/>
    <dgm:cxn modelId="{97222EF4-7544-9544-A2EC-5C419091B0DA}" type="presParOf" srcId="{C9813BEE-D509-CE4A-9261-93F6CF652817}" destId="{3D8B71B3-AE44-C942-96F6-C8D621345798}" srcOrd="13" destOrd="0" presId="urn:microsoft.com/office/officeart/2005/8/layout/default"/>
    <dgm:cxn modelId="{ED365E75-6CFB-0142-AED2-3990882688F6}" type="presParOf" srcId="{C9813BEE-D509-CE4A-9261-93F6CF652817}" destId="{642FDD90-CAD5-2F42-BDD6-81DCF62A625D}" srcOrd="14" destOrd="0" presId="urn:microsoft.com/office/officeart/2005/8/layout/default"/>
    <dgm:cxn modelId="{B904719C-B5F3-8F4B-90F9-0D59F5734AF6}" type="presParOf" srcId="{C9813BEE-D509-CE4A-9261-93F6CF652817}" destId="{07140114-F15F-1545-8090-32E8C01ECD4E}" srcOrd="15" destOrd="0" presId="urn:microsoft.com/office/officeart/2005/8/layout/default"/>
    <dgm:cxn modelId="{F49D99A3-5B20-404A-BB70-798CE40A3075}" type="presParOf" srcId="{C9813BEE-D509-CE4A-9261-93F6CF652817}" destId="{3D7C51A0-5648-DB4B-A32A-DF736D54591D}" srcOrd="16" destOrd="0" presId="urn:microsoft.com/office/officeart/2005/8/layout/default"/>
    <dgm:cxn modelId="{A9A95D4C-9324-804B-9743-7B408D632CA1}" type="presParOf" srcId="{C9813BEE-D509-CE4A-9261-93F6CF652817}" destId="{07BABD1D-D85D-AB47-BCF2-FA55ABF1B590}" srcOrd="17" destOrd="0" presId="urn:microsoft.com/office/officeart/2005/8/layout/default"/>
    <dgm:cxn modelId="{AC61400C-B037-5740-A3FD-9A4C8CE77A8D}" type="presParOf" srcId="{C9813BEE-D509-CE4A-9261-93F6CF652817}" destId="{1AFA1E50-217C-6741-8547-F358595EB513}"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2F7B028A-FA73-4C7B-A5A1-09C2E5CE5A2E}"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93844D44-875E-4F24-8C30-AC6AF32E9934}">
      <dgm:prSet/>
      <dgm:spPr/>
      <dgm:t>
        <a:bodyPr/>
        <a:lstStyle/>
        <a:p>
          <a:r>
            <a:rPr lang="en-CA"/>
            <a:t>Use technology to overcome differences in location, time, outlook to achieve common goals</a:t>
          </a:r>
          <a:endParaRPr lang="en-US"/>
        </a:p>
      </dgm:t>
    </dgm:pt>
    <dgm:pt modelId="{1F061BAF-A88E-4BAF-BD4A-C6F9ED66B8DF}" type="parTrans" cxnId="{9D9B74D3-98CE-464D-83DE-81428285FCAE}">
      <dgm:prSet/>
      <dgm:spPr/>
      <dgm:t>
        <a:bodyPr/>
        <a:lstStyle/>
        <a:p>
          <a:endParaRPr lang="en-US"/>
        </a:p>
      </dgm:t>
    </dgm:pt>
    <dgm:pt modelId="{99157FCC-893E-4C88-9392-0F7D6929C90B}" type="sibTrans" cxnId="{9D9B74D3-98CE-464D-83DE-81428285FCAE}">
      <dgm:prSet/>
      <dgm:spPr/>
      <dgm:t>
        <a:bodyPr/>
        <a:lstStyle/>
        <a:p>
          <a:endParaRPr lang="en-US"/>
        </a:p>
      </dgm:t>
    </dgm:pt>
    <dgm:pt modelId="{169E4361-63EC-4F23-B940-444D4C99DBFD}">
      <dgm:prSet/>
      <dgm:spPr/>
      <dgm:t>
        <a:bodyPr/>
        <a:lstStyle/>
        <a:p>
          <a:r>
            <a:rPr lang="en-CA"/>
            <a:t>Communication between members must be</a:t>
          </a:r>
          <a:endParaRPr lang="en-US"/>
        </a:p>
      </dgm:t>
    </dgm:pt>
    <dgm:pt modelId="{2E5067D9-9125-4741-96D5-1CB98503FF67}" type="parTrans" cxnId="{3E6FC057-554D-4201-9E10-D6308A9FA70A}">
      <dgm:prSet/>
      <dgm:spPr/>
      <dgm:t>
        <a:bodyPr/>
        <a:lstStyle/>
        <a:p>
          <a:endParaRPr lang="en-US"/>
        </a:p>
      </dgm:t>
    </dgm:pt>
    <dgm:pt modelId="{DEB06D69-2D09-41F4-A825-B66228C77D98}" type="sibTrans" cxnId="{3E6FC057-554D-4201-9E10-D6308A9FA70A}">
      <dgm:prSet/>
      <dgm:spPr/>
      <dgm:t>
        <a:bodyPr/>
        <a:lstStyle/>
        <a:p>
          <a:endParaRPr lang="en-US"/>
        </a:p>
      </dgm:t>
    </dgm:pt>
    <dgm:pt modelId="{C08CE371-F398-485C-A585-3866D58E3EAC}">
      <dgm:prSet/>
      <dgm:spPr/>
      <dgm:t>
        <a:bodyPr/>
        <a:lstStyle/>
        <a:p>
          <a:r>
            <a:rPr lang="en-CA" dirty="0"/>
            <a:t>Frequent</a:t>
          </a:r>
          <a:endParaRPr lang="en-US" dirty="0"/>
        </a:p>
      </dgm:t>
    </dgm:pt>
    <dgm:pt modelId="{52BE74D2-17B7-452A-A1F7-5B3817E751F2}" type="parTrans" cxnId="{A8EA8F31-00F2-488C-B421-020ADE2F5AFC}">
      <dgm:prSet/>
      <dgm:spPr/>
      <dgm:t>
        <a:bodyPr/>
        <a:lstStyle/>
        <a:p>
          <a:endParaRPr lang="en-US"/>
        </a:p>
      </dgm:t>
    </dgm:pt>
    <dgm:pt modelId="{33B36DC0-9CF2-4B84-AB5F-D10F5EC606A7}" type="sibTrans" cxnId="{A8EA8F31-00F2-488C-B421-020ADE2F5AFC}">
      <dgm:prSet/>
      <dgm:spPr/>
      <dgm:t>
        <a:bodyPr/>
        <a:lstStyle/>
        <a:p>
          <a:endParaRPr lang="en-US"/>
        </a:p>
      </dgm:t>
    </dgm:pt>
    <dgm:pt modelId="{8A526897-E8C7-41FB-8F17-9BA2579F24DD}">
      <dgm:prSet/>
      <dgm:spPr/>
      <dgm:t>
        <a:bodyPr/>
        <a:lstStyle/>
        <a:p>
          <a:r>
            <a:rPr lang="en-CA"/>
            <a:t>Predictable </a:t>
          </a:r>
          <a:endParaRPr lang="en-US"/>
        </a:p>
      </dgm:t>
    </dgm:pt>
    <dgm:pt modelId="{9DBF936F-8AC4-49BE-8196-83B61623889C}" type="parTrans" cxnId="{F916510D-AE7B-4A3A-B347-3F5BF6CA50FA}">
      <dgm:prSet/>
      <dgm:spPr/>
      <dgm:t>
        <a:bodyPr/>
        <a:lstStyle/>
        <a:p>
          <a:endParaRPr lang="en-US"/>
        </a:p>
      </dgm:t>
    </dgm:pt>
    <dgm:pt modelId="{7DBD332A-F211-4FD6-9E6C-B9688C7303D0}" type="sibTrans" cxnId="{F916510D-AE7B-4A3A-B347-3F5BF6CA50FA}">
      <dgm:prSet/>
      <dgm:spPr/>
      <dgm:t>
        <a:bodyPr/>
        <a:lstStyle/>
        <a:p>
          <a:endParaRPr lang="en-US"/>
        </a:p>
      </dgm:t>
    </dgm:pt>
    <dgm:pt modelId="{A97FC1F8-C078-43F6-B48C-769E5BB7E688}">
      <dgm:prSet/>
      <dgm:spPr/>
      <dgm:t>
        <a:bodyPr/>
        <a:lstStyle/>
        <a:p>
          <a:r>
            <a:rPr lang="en-CA"/>
            <a:t>Timely </a:t>
          </a:r>
          <a:endParaRPr lang="en-US"/>
        </a:p>
      </dgm:t>
    </dgm:pt>
    <dgm:pt modelId="{AB95E8B5-04D1-495A-BA01-1517F1C49125}" type="parTrans" cxnId="{37A6461D-1DCA-4EBC-988A-F23EDFB9520E}">
      <dgm:prSet/>
      <dgm:spPr/>
      <dgm:t>
        <a:bodyPr/>
        <a:lstStyle/>
        <a:p>
          <a:endParaRPr lang="en-US"/>
        </a:p>
      </dgm:t>
    </dgm:pt>
    <dgm:pt modelId="{EA93980A-4E84-47AF-B4F0-E87320D2A544}" type="sibTrans" cxnId="{37A6461D-1DCA-4EBC-988A-F23EDFB9520E}">
      <dgm:prSet/>
      <dgm:spPr/>
      <dgm:t>
        <a:bodyPr/>
        <a:lstStyle/>
        <a:p>
          <a:endParaRPr lang="en-US"/>
        </a:p>
      </dgm:t>
    </dgm:pt>
    <dgm:pt modelId="{DD8EA20D-BB15-42A7-8208-91A603DDC1CD}">
      <dgm:prSet/>
      <dgm:spPr/>
      <dgm:t>
        <a:bodyPr/>
        <a:lstStyle/>
        <a:p>
          <a:r>
            <a:rPr lang="en-CA"/>
            <a:t>Clear</a:t>
          </a:r>
          <a:endParaRPr lang="en-US"/>
        </a:p>
      </dgm:t>
    </dgm:pt>
    <dgm:pt modelId="{5323E667-CA26-4939-9ABB-9BAEFAA2E26D}" type="parTrans" cxnId="{BA29514D-8F3A-42B4-AADD-A7BE879C178D}">
      <dgm:prSet/>
      <dgm:spPr/>
      <dgm:t>
        <a:bodyPr/>
        <a:lstStyle/>
        <a:p>
          <a:endParaRPr lang="en-US"/>
        </a:p>
      </dgm:t>
    </dgm:pt>
    <dgm:pt modelId="{45DEACCC-B493-4C5F-B02A-C07E5E68B303}" type="sibTrans" cxnId="{BA29514D-8F3A-42B4-AADD-A7BE879C178D}">
      <dgm:prSet/>
      <dgm:spPr/>
      <dgm:t>
        <a:bodyPr/>
        <a:lstStyle/>
        <a:p>
          <a:endParaRPr lang="en-US"/>
        </a:p>
      </dgm:t>
    </dgm:pt>
    <dgm:pt modelId="{F92CF2D4-ABFD-48E6-B6D2-23D202A94B8D}">
      <dgm:prSet/>
      <dgm:spPr/>
      <dgm:t>
        <a:bodyPr/>
        <a:lstStyle/>
        <a:p>
          <a:r>
            <a:rPr lang="en-CA"/>
            <a:t>Team members must all have access to the same software and be trained to use that technology.</a:t>
          </a:r>
          <a:endParaRPr lang="en-US"/>
        </a:p>
      </dgm:t>
    </dgm:pt>
    <dgm:pt modelId="{693385F5-2E12-4F3B-AECD-0F6B68FE4DBC}" type="parTrans" cxnId="{A217B4F3-36D3-433E-8205-1901B54EFD16}">
      <dgm:prSet/>
      <dgm:spPr/>
      <dgm:t>
        <a:bodyPr/>
        <a:lstStyle/>
        <a:p>
          <a:endParaRPr lang="en-US"/>
        </a:p>
      </dgm:t>
    </dgm:pt>
    <dgm:pt modelId="{35AAD1E8-8247-461A-A8FB-C8228070B6D5}" type="sibTrans" cxnId="{A217B4F3-36D3-433E-8205-1901B54EFD16}">
      <dgm:prSet/>
      <dgm:spPr/>
      <dgm:t>
        <a:bodyPr/>
        <a:lstStyle/>
        <a:p>
          <a:endParaRPr lang="en-US"/>
        </a:p>
      </dgm:t>
    </dgm:pt>
    <dgm:pt modelId="{CE9D8D17-3756-447A-8B65-1DD8DB0B4FF9}" type="pres">
      <dgm:prSet presAssocID="{2F7B028A-FA73-4C7B-A5A1-09C2E5CE5A2E}" presName="root" presStyleCnt="0">
        <dgm:presLayoutVars>
          <dgm:dir/>
          <dgm:resizeHandles val="exact"/>
        </dgm:presLayoutVars>
      </dgm:prSet>
      <dgm:spPr/>
    </dgm:pt>
    <dgm:pt modelId="{CACD5C48-99D6-4020-8AB1-8FD558AB4FAA}" type="pres">
      <dgm:prSet presAssocID="{93844D44-875E-4F24-8C30-AC6AF32E9934}" presName="compNode" presStyleCnt="0"/>
      <dgm:spPr/>
    </dgm:pt>
    <dgm:pt modelId="{0C1A4964-ECC2-471C-A901-E8B311A81408}" type="pres">
      <dgm:prSet presAssocID="{93844D44-875E-4F24-8C30-AC6AF32E9934}" presName="bgRect" presStyleLbl="bgShp" presStyleIdx="0" presStyleCnt="3"/>
      <dgm:spPr/>
    </dgm:pt>
    <dgm:pt modelId="{76D4DA2A-B574-4863-AF1A-18FE7429B1A0}" type="pres">
      <dgm:prSet presAssocID="{93844D44-875E-4F24-8C30-AC6AF32E993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9D11DC8-4770-40A4-B447-2A88529B3F91}" type="pres">
      <dgm:prSet presAssocID="{93844D44-875E-4F24-8C30-AC6AF32E9934}" presName="spaceRect" presStyleCnt="0"/>
      <dgm:spPr/>
    </dgm:pt>
    <dgm:pt modelId="{6248DB6B-0614-4736-B3E8-3DA539C697A6}" type="pres">
      <dgm:prSet presAssocID="{93844D44-875E-4F24-8C30-AC6AF32E9934}" presName="parTx" presStyleLbl="revTx" presStyleIdx="0" presStyleCnt="4">
        <dgm:presLayoutVars>
          <dgm:chMax val="0"/>
          <dgm:chPref val="0"/>
        </dgm:presLayoutVars>
      </dgm:prSet>
      <dgm:spPr/>
    </dgm:pt>
    <dgm:pt modelId="{4496521A-AFCE-4F15-A514-75BB2E8EA10E}" type="pres">
      <dgm:prSet presAssocID="{99157FCC-893E-4C88-9392-0F7D6929C90B}" presName="sibTrans" presStyleCnt="0"/>
      <dgm:spPr/>
    </dgm:pt>
    <dgm:pt modelId="{7500DA5B-6C6D-42BB-A1FB-698734042172}" type="pres">
      <dgm:prSet presAssocID="{169E4361-63EC-4F23-B940-444D4C99DBFD}" presName="compNode" presStyleCnt="0"/>
      <dgm:spPr/>
    </dgm:pt>
    <dgm:pt modelId="{702E4840-1B8C-47D4-886B-4FB2E139786B}" type="pres">
      <dgm:prSet presAssocID="{169E4361-63EC-4F23-B940-444D4C99DBFD}" presName="bgRect" presStyleLbl="bgShp" presStyleIdx="1" presStyleCnt="3"/>
      <dgm:spPr/>
    </dgm:pt>
    <dgm:pt modelId="{9C6BE314-183E-4370-AA39-2919E7694911}" type="pres">
      <dgm:prSet presAssocID="{169E4361-63EC-4F23-B940-444D4C99DBF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pwatch"/>
        </a:ext>
      </dgm:extLst>
    </dgm:pt>
    <dgm:pt modelId="{34DD98A0-63EC-41FD-8A18-74349EE3982A}" type="pres">
      <dgm:prSet presAssocID="{169E4361-63EC-4F23-B940-444D4C99DBFD}" presName="spaceRect" presStyleCnt="0"/>
      <dgm:spPr/>
    </dgm:pt>
    <dgm:pt modelId="{9BED70D5-B092-4497-9927-93694FC5D0CA}" type="pres">
      <dgm:prSet presAssocID="{169E4361-63EC-4F23-B940-444D4C99DBFD}" presName="parTx" presStyleLbl="revTx" presStyleIdx="1" presStyleCnt="4">
        <dgm:presLayoutVars>
          <dgm:chMax val="0"/>
          <dgm:chPref val="0"/>
        </dgm:presLayoutVars>
      </dgm:prSet>
      <dgm:spPr/>
    </dgm:pt>
    <dgm:pt modelId="{C8C9A152-9B9B-43D7-98F4-3F15712F2C50}" type="pres">
      <dgm:prSet presAssocID="{169E4361-63EC-4F23-B940-444D4C99DBFD}" presName="desTx" presStyleLbl="revTx" presStyleIdx="2" presStyleCnt="4">
        <dgm:presLayoutVars/>
      </dgm:prSet>
      <dgm:spPr/>
    </dgm:pt>
    <dgm:pt modelId="{3740005E-BAE6-4AD2-8607-4196E74A4E83}" type="pres">
      <dgm:prSet presAssocID="{DEB06D69-2D09-41F4-A825-B66228C77D98}" presName="sibTrans" presStyleCnt="0"/>
      <dgm:spPr/>
    </dgm:pt>
    <dgm:pt modelId="{839394B6-7602-4AC8-9339-6E5475AAF111}" type="pres">
      <dgm:prSet presAssocID="{F92CF2D4-ABFD-48E6-B6D2-23D202A94B8D}" presName="compNode" presStyleCnt="0"/>
      <dgm:spPr/>
    </dgm:pt>
    <dgm:pt modelId="{223F3544-EA5D-467F-A69D-8638CBC0FDEF}" type="pres">
      <dgm:prSet presAssocID="{F92CF2D4-ABFD-48E6-B6D2-23D202A94B8D}" presName="bgRect" presStyleLbl="bgShp" presStyleIdx="2" presStyleCnt="3"/>
      <dgm:spPr/>
    </dgm:pt>
    <dgm:pt modelId="{F52222D7-3907-4169-9F5A-5831930C2914}" type="pres">
      <dgm:prSet presAssocID="{F92CF2D4-ABFD-48E6-B6D2-23D202A94B8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ocessor"/>
        </a:ext>
      </dgm:extLst>
    </dgm:pt>
    <dgm:pt modelId="{6324E4A5-9329-4AA1-A1A4-61175A47D7E2}" type="pres">
      <dgm:prSet presAssocID="{F92CF2D4-ABFD-48E6-B6D2-23D202A94B8D}" presName="spaceRect" presStyleCnt="0"/>
      <dgm:spPr/>
    </dgm:pt>
    <dgm:pt modelId="{96F9019F-2226-47FD-9509-78638C7C5C3F}" type="pres">
      <dgm:prSet presAssocID="{F92CF2D4-ABFD-48E6-B6D2-23D202A94B8D}" presName="parTx" presStyleLbl="revTx" presStyleIdx="3" presStyleCnt="4">
        <dgm:presLayoutVars>
          <dgm:chMax val="0"/>
          <dgm:chPref val="0"/>
        </dgm:presLayoutVars>
      </dgm:prSet>
      <dgm:spPr/>
    </dgm:pt>
  </dgm:ptLst>
  <dgm:cxnLst>
    <dgm:cxn modelId="{8A7B3909-9AF9-4D0D-85B3-2BF4A73B281D}" type="presOf" srcId="{8A526897-E8C7-41FB-8F17-9BA2579F24DD}" destId="{C8C9A152-9B9B-43D7-98F4-3F15712F2C50}" srcOrd="0" destOrd="1" presId="urn:microsoft.com/office/officeart/2018/2/layout/IconVerticalSolidList"/>
    <dgm:cxn modelId="{F916510D-AE7B-4A3A-B347-3F5BF6CA50FA}" srcId="{169E4361-63EC-4F23-B940-444D4C99DBFD}" destId="{8A526897-E8C7-41FB-8F17-9BA2579F24DD}" srcOrd="1" destOrd="0" parTransId="{9DBF936F-8AC4-49BE-8196-83B61623889C}" sibTransId="{7DBD332A-F211-4FD6-9E6C-B9688C7303D0}"/>
    <dgm:cxn modelId="{37A6461D-1DCA-4EBC-988A-F23EDFB9520E}" srcId="{169E4361-63EC-4F23-B940-444D4C99DBFD}" destId="{A97FC1F8-C078-43F6-B48C-769E5BB7E688}" srcOrd="2" destOrd="0" parTransId="{AB95E8B5-04D1-495A-BA01-1517F1C49125}" sibTransId="{EA93980A-4E84-47AF-B4F0-E87320D2A544}"/>
    <dgm:cxn modelId="{67941021-9D07-4F2B-9071-CD199D6F0DCB}" type="presOf" srcId="{169E4361-63EC-4F23-B940-444D4C99DBFD}" destId="{9BED70D5-B092-4497-9927-93694FC5D0CA}" srcOrd="0" destOrd="0" presId="urn:microsoft.com/office/officeart/2018/2/layout/IconVerticalSolidList"/>
    <dgm:cxn modelId="{A8EA8F31-00F2-488C-B421-020ADE2F5AFC}" srcId="{169E4361-63EC-4F23-B940-444D4C99DBFD}" destId="{C08CE371-F398-485C-A585-3866D58E3EAC}" srcOrd="0" destOrd="0" parTransId="{52BE74D2-17B7-452A-A1F7-5B3817E751F2}" sibTransId="{33B36DC0-9CF2-4B84-AB5F-D10F5EC606A7}"/>
    <dgm:cxn modelId="{BA29514D-8F3A-42B4-AADD-A7BE879C178D}" srcId="{169E4361-63EC-4F23-B940-444D4C99DBFD}" destId="{DD8EA20D-BB15-42A7-8208-91A603DDC1CD}" srcOrd="3" destOrd="0" parTransId="{5323E667-CA26-4939-9ABB-9BAEFAA2E26D}" sibTransId="{45DEACCC-B493-4C5F-B02A-C07E5E68B303}"/>
    <dgm:cxn modelId="{1675B34E-35C5-4D7D-94F2-4FBD5297ABD8}" type="presOf" srcId="{A97FC1F8-C078-43F6-B48C-769E5BB7E688}" destId="{C8C9A152-9B9B-43D7-98F4-3F15712F2C50}" srcOrd="0" destOrd="2" presId="urn:microsoft.com/office/officeart/2018/2/layout/IconVerticalSolidList"/>
    <dgm:cxn modelId="{5DC04E71-2EF1-42A1-835B-CEF21EBA74AF}" type="presOf" srcId="{C08CE371-F398-485C-A585-3866D58E3EAC}" destId="{C8C9A152-9B9B-43D7-98F4-3F15712F2C50}" srcOrd="0" destOrd="0" presId="urn:microsoft.com/office/officeart/2018/2/layout/IconVerticalSolidList"/>
    <dgm:cxn modelId="{3E6FC057-554D-4201-9E10-D6308A9FA70A}" srcId="{2F7B028A-FA73-4C7B-A5A1-09C2E5CE5A2E}" destId="{169E4361-63EC-4F23-B940-444D4C99DBFD}" srcOrd="1" destOrd="0" parTransId="{2E5067D9-9125-4741-96D5-1CB98503FF67}" sibTransId="{DEB06D69-2D09-41F4-A825-B66228C77D98}"/>
    <dgm:cxn modelId="{C1CA9482-5D63-472D-8F81-CB8C0924C592}" type="presOf" srcId="{2F7B028A-FA73-4C7B-A5A1-09C2E5CE5A2E}" destId="{CE9D8D17-3756-447A-8B65-1DD8DB0B4FF9}" srcOrd="0" destOrd="0" presId="urn:microsoft.com/office/officeart/2018/2/layout/IconVerticalSolidList"/>
    <dgm:cxn modelId="{01A58E84-B266-4EFE-B95D-61EE69C27FDA}" type="presOf" srcId="{F92CF2D4-ABFD-48E6-B6D2-23D202A94B8D}" destId="{96F9019F-2226-47FD-9509-78638C7C5C3F}" srcOrd="0" destOrd="0" presId="urn:microsoft.com/office/officeart/2018/2/layout/IconVerticalSolidList"/>
    <dgm:cxn modelId="{2CE1D7A1-71DC-4D79-B642-716A805F2D6B}" type="presOf" srcId="{93844D44-875E-4F24-8C30-AC6AF32E9934}" destId="{6248DB6B-0614-4736-B3E8-3DA539C697A6}" srcOrd="0" destOrd="0" presId="urn:microsoft.com/office/officeart/2018/2/layout/IconVerticalSolidList"/>
    <dgm:cxn modelId="{9D9B74D3-98CE-464D-83DE-81428285FCAE}" srcId="{2F7B028A-FA73-4C7B-A5A1-09C2E5CE5A2E}" destId="{93844D44-875E-4F24-8C30-AC6AF32E9934}" srcOrd="0" destOrd="0" parTransId="{1F061BAF-A88E-4BAF-BD4A-C6F9ED66B8DF}" sibTransId="{99157FCC-893E-4C88-9392-0F7D6929C90B}"/>
    <dgm:cxn modelId="{69CB26E0-DBD6-496D-8908-0BC25BAB3E9D}" type="presOf" srcId="{DD8EA20D-BB15-42A7-8208-91A603DDC1CD}" destId="{C8C9A152-9B9B-43D7-98F4-3F15712F2C50}" srcOrd="0" destOrd="3" presId="urn:microsoft.com/office/officeart/2018/2/layout/IconVerticalSolidList"/>
    <dgm:cxn modelId="{A217B4F3-36D3-433E-8205-1901B54EFD16}" srcId="{2F7B028A-FA73-4C7B-A5A1-09C2E5CE5A2E}" destId="{F92CF2D4-ABFD-48E6-B6D2-23D202A94B8D}" srcOrd="2" destOrd="0" parTransId="{693385F5-2E12-4F3B-AECD-0F6B68FE4DBC}" sibTransId="{35AAD1E8-8247-461A-A8FB-C8228070B6D5}"/>
    <dgm:cxn modelId="{A247DA2D-7AB0-4A71-A17B-A08761B607DE}" type="presParOf" srcId="{CE9D8D17-3756-447A-8B65-1DD8DB0B4FF9}" destId="{CACD5C48-99D6-4020-8AB1-8FD558AB4FAA}" srcOrd="0" destOrd="0" presId="urn:microsoft.com/office/officeart/2018/2/layout/IconVerticalSolidList"/>
    <dgm:cxn modelId="{CE8B5F76-F3F2-48BE-BA40-3C4EF37D7738}" type="presParOf" srcId="{CACD5C48-99D6-4020-8AB1-8FD558AB4FAA}" destId="{0C1A4964-ECC2-471C-A901-E8B311A81408}" srcOrd="0" destOrd="0" presId="urn:microsoft.com/office/officeart/2018/2/layout/IconVerticalSolidList"/>
    <dgm:cxn modelId="{7AD824AA-930B-429F-8FB4-56E4AF5C1C82}" type="presParOf" srcId="{CACD5C48-99D6-4020-8AB1-8FD558AB4FAA}" destId="{76D4DA2A-B574-4863-AF1A-18FE7429B1A0}" srcOrd="1" destOrd="0" presId="urn:microsoft.com/office/officeart/2018/2/layout/IconVerticalSolidList"/>
    <dgm:cxn modelId="{A533C354-B3A1-4B28-8D8B-8EFE7B156EE7}" type="presParOf" srcId="{CACD5C48-99D6-4020-8AB1-8FD558AB4FAA}" destId="{C9D11DC8-4770-40A4-B447-2A88529B3F91}" srcOrd="2" destOrd="0" presId="urn:microsoft.com/office/officeart/2018/2/layout/IconVerticalSolidList"/>
    <dgm:cxn modelId="{62B60DFA-AFDA-4D2D-8882-ECDAC6CF9F13}" type="presParOf" srcId="{CACD5C48-99D6-4020-8AB1-8FD558AB4FAA}" destId="{6248DB6B-0614-4736-B3E8-3DA539C697A6}" srcOrd="3" destOrd="0" presId="urn:microsoft.com/office/officeart/2018/2/layout/IconVerticalSolidList"/>
    <dgm:cxn modelId="{E2D2706C-5F99-471B-A272-000888D61D4A}" type="presParOf" srcId="{CE9D8D17-3756-447A-8B65-1DD8DB0B4FF9}" destId="{4496521A-AFCE-4F15-A514-75BB2E8EA10E}" srcOrd="1" destOrd="0" presId="urn:microsoft.com/office/officeart/2018/2/layout/IconVerticalSolidList"/>
    <dgm:cxn modelId="{D5FA3713-AB78-481B-882B-4F7E017A59BF}" type="presParOf" srcId="{CE9D8D17-3756-447A-8B65-1DD8DB0B4FF9}" destId="{7500DA5B-6C6D-42BB-A1FB-698734042172}" srcOrd="2" destOrd="0" presId="urn:microsoft.com/office/officeart/2018/2/layout/IconVerticalSolidList"/>
    <dgm:cxn modelId="{098C06BA-66A7-44C9-9E8A-7524048B02FD}" type="presParOf" srcId="{7500DA5B-6C6D-42BB-A1FB-698734042172}" destId="{702E4840-1B8C-47D4-886B-4FB2E139786B}" srcOrd="0" destOrd="0" presId="urn:microsoft.com/office/officeart/2018/2/layout/IconVerticalSolidList"/>
    <dgm:cxn modelId="{E1831AE4-814C-429A-9EC8-F88FDFB50EF2}" type="presParOf" srcId="{7500DA5B-6C6D-42BB-A1FB-698734042172}" destId="{9C6BE314-183E-4370-AA39-2919E7694911}" srcOrd="1" destOrd="0" presId="urn:microsoft.com/office/officeart/2018/2/layout/IconVerticalSolidList"/>
    <dgm:cxn modelId="{3ED61B55-0642-4CFC-BE61-90EBBC82BDC3}" type="presParOf" srcId="{7500DA5B-6C6D-42BB-A1FB-698734042172}" destId="{34DD98A0-63EC-41FD-8A18-74349EE3982A}" srcOrd="2" destOrd="0" presId="urn:microsoft.com/office/officeart/2018/2/layout/IconVerticalSolidList"/>
    <dgm:cxn modelId="{A610C91D-398D-415B-A78D-B05EE33FD6FE}" type="presParOf" srcId="{7500DA5B-6C6D-42BB-A1FB-698734042172}" destId="{9BED70D5-B092-4497-9927-93694FC5D0CA}" srcOrd="3" destOrd="0" presId="urn:microsoft.com/office/officeart/2018/2/layout/IconVerticalSolidList"/>
    <dgm:cxn modelId="{0504CE7B-4D1B-4EEF-81C0-865F6C8706FD}" type="presParOf" srcId="{7500DA5B-6C6D-42BB-A1FB-698734042172}" destId="{C8C9A152-9B9B-43D7-98F4-3F15712F2C50}" srcOrd="4" destOrd="0" presId="urn:microsoft.com/office/officeart/2018/2/layout/IconVerticalSolidList"/>
    <dgm:cxn modelId="{FCAE264E-83B7-4195-81D8-FE766984F523}" type="presParOf" srcId="{CE9D8D17-3756-447A-8B65-1DD8DB0B4FF9}" destId="{3740005E-BAE6-4AD2-8607-4196E74A4E83}" srcOrd="3" destOrd="0" presId="urn:microsoft.com/office/officeart/2018/2/layout/IconVerticalSolidList"/>
    <dgm:cxn modelId="{866F9E4A-E358-44E9-BBB4-0B95401F83F1}" type="presParOf" srcId="{CE9D8D17-3756-447A-8B65-1DD8DB0B4FF9}" destId="{839394B6-7602-4AC8-9339-6E5475AAF111}" srcOrd="4" destOrd="0" presId="urn:microsoft.com/office/officeart/2018/2/layout/IconVerticalSolidList"/>
    <dgm:cxn modelId="{426A8FC6-AA0C-4A7E-8B08-3215D4EC1115}" type="presParOf" srcId="{839394B6-7602-4AC8-9339-6E5475AAF111}" destId="{223F3544-EA5D-467F-A69D-8638CBC0FDEF}" srcOrd="0" destOrd="0" presId="urn:microsoft.com/office/officeart/2018/2/layout/IconVerticalSolidList"/>
    <dgm:cxn modelId="{373D277D-F2FE-4F3A-AA21-2E102589A147}" type="presParOf" srcId="{839394B6-7602-4AC8-9339-6E5475AAF111}" destId="{F52222D7-3907-4169-9F5A-5831930C2914}" srcOrd="1" destOrd="0" presId="urn:microsoft.com/office/officeart/2018/2/layout/IconVerticalSolidList"/>
    <dgm:cxn modelId="{7DF49386-1F0F-435B-9577-7AE537381045}" type="presParOf" srcId="{839394B6-7602-4AC8-9339-6E5475AAF111}" destId="{6324E4A5-9329-4AA1-A1A4-61175A47D7E2}" srcOrd="2" destOrd="0" presId="urn:microsoft.com/office/officeart/2018/2/layout/IconVerticalSolidList"/>
    <dgm:cxn modelId="{36562839-C584-48F2-803F-814D3D3C0329}" type="presParOf" srcId="{839394B6-7602-4AC8-9339-6E5475AAF111}" destId="{96F9019F-2226-47FD-9509-78638C7C5C3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2997BA7C-EE69-43AC-83F5-3A943D9E02C3}" type="doc">
      <dgm:prSet loTypeId="urn:microsoft.com/office/officeart/2018/5/layout/CenteredIconLabelDescriptionList" loCatId="icon" qsTypeId="urn:microsoft.com/office/officeart/2005/8/quickstyle/simple1" qsCatId="simple" csTypeId="urn:microsoft.com/office/officeart/2005/8/colors/accent3_2" csCatId="accent3" phldr="1"/>
      <dgm:spPr/>
      <dgm:t>
        <a:bodyPr/>
        <a:lstStyle/>
        <a:p>
          <a:endParaRPr lang="en-US"/>
        </a:p>
      </dgm:t>
    </dgm:pt>
    <dgm:pt modelId="{A4C10BD1-E4F5-4D93-BF75-90B50C20DEF2}">
      <dgm:prSet/>
      <dgm:spPr/>
      <dgm:t>
        <a:bodyPr/>
        <a:lstStyle/>
        <a:p>
          <a:pPr>
            <a:defRPr b="1"/>
          </a:pPr>
          <a:r>
            <a:rPr lang="en-CA"/>
            <a:t>Communication and Videoconferencing </a:t>
          </a:r>
          <a:endParaRPr lang="en-US"/>
        </a:p>
      </dgm:t>
    </dgm:pt>
    <dgm:pt modelId="{FBEBF7AC-1CDF-45F8-A2C5-F9841AD72DB2}" type="parTrans" cxnId="{9DC81CA5-035F-4F04-A79F-F98C9F487AAB}">
      <dgm:prSet/>
      <dgm:spPr/>
      <dgm:t>
        <a:bodyPr/>
        <a:lstStyle/>
        <a:p>
          <a:endParaRPr lang="en-US"/>
        </a:p>
      </dgm:t>
    </dgm:pt>
    <dgm:pt modelId="{0F4E943E-9EF6-473F-82E0-05E791088C3C}" type="sibTrans" cxnId="{9DC81CA5-035F-4F04-A79F-F98C9F487AAB}">
      <dgm:prSet/>
      <dgm:spPr/>
      <dgm:t>
        <a:bodyPr/>
        <a:lstStyle/>
        <a:p>
          <a:endParaRPr lang="en-US"/>
        </a:p>
      </dgm:t>
    </dgm:pt>
    <dgm:pt modelId="{1E18FEE1-8FA8-433F-BD2C-423FBD742557}">
      <dgm:prSet/>
      <dgm:spPr/>
      <dgm:t>
        <a:bodyPr/>
        <a:lstStyle/>
        <a:p>
          <a:r>
            <a:rPr lang="en-CA"/>
            <a:t>Skype, Zoom, Flowdock, Slack, GoToMeeting, Microsoft Teams</a:t>
          </a:r>
          <a:endParaRPr lang="en-US"/>
        </a:p>
      </dgm:t>
    </dgm:pt>
    <dgm:pt modelId="{4560CC26-D3AD-4FDB-AD43-232780D04CC0}" type="parTrans" cxnId="{D0094285-63C3-422E-BBD4-AB3E67A43435}">
      <dgm:prSet/>
      <dgm:spPr/>
      <dgm:t>
        <a:bodyPr/>
        <a:lstStyle/>
        <a:p>
          <a:endParaRPr lang="en-US"/>
        </a:p>
      </dgm:t>
    </dgm:pt>
    <dgm:pt modelId="{2AB1FD6A-3D4E-4CF5-A4F7-F723827DF302}" type="sibTrans" cxnId="{D0094285-63C3-422E-BBD4-AB3E67A43435}">
      <dgm:prSet/>
      <dgm:spPr/>
      <dgm:t>
        <a:bodyPr/>
        <a:lstStyle/>
        <a:p>
          <a:endParaRPr lang="en-US"/>
        </a:p>
      </dgm:t>
    </dgm:pt>
    <dgm:pt modelId="{917AA2E8-80E3-4BC4-8EC8-843992964A48}">
      <dgm:prSet/>
      <dgm:spPr/>
      <dgm:t>
        <a:bodyPr/>
        <a:lstStyle/>
        <a:p>
          <a:pPr>
            <a:defRPr b="1"/>
          </a:pPr>
          <a:r>
            <a:rPr lang="en-CA"/>
            <a:t>Documentation Tools</a:t>
          </a:r>
          <a:endParaRPr lang="en-US"/>
        </a:p>
      </dgm:t>
    </dgm:pt>
    <dgm:pt modelId="{A0D0F0C9-66D7-4E37-A687-0EDCD8AEBCB1}" type="parTrans" cxnId="{328BA66C-D473-41A6-A08D-DC40C6D8BB2C}">
      <dgm:prSet/>
      <dgm:spPr/>
      <dgm:t>
        <a:bodyPr/>
        <a:lstStyle/>
        <a:p>
          <a:endParaRPr lang="en-US"/>
        </a:p>
      </dgm:t>
    </dgm:pt>
    <dgm:pt modelId="{75BAFFEB-1210-45B1-8804-FF242126175A}" type="sibTrans" cxnId="{328BA66C-D473-41A6-A08D-DC40C6D8BB2C}">
      <dgm:prSet/>
      <dgm:spPr/>
      <dgm:t>
        <a:bodyPr/>
        <a:lstStyle/>
        <a:p>
          <a:endParaRPr lang="en-US"/>
        </a:p>
      </dgm:t>
    </dgm:pt>
    <dgm:pt modelId="{3C60CD52-5017-44FE-B842-D92C99FFDEE6}">
      <dgm:prSet/>
      <dgm:spPr/>
      <dgm:t>
        <a:bodyPr/>
        <a:lstStyle/>
        <a:p>
          <a:r>
            <a:rPr lang="en-CA"/>
            <a:t>Google Docs</a:t>
          </a:r>
          <a:endParaRPr lang="en-US"/>
        </a:p>
      </dgm:t>
    </dgm:pt>
    <dgm:pt modelId="{497E0475-2F6E-4648-A46E-977E091A5CB9}" type="parTrans" cxnId="{EC8D599C-60A9-427E-AC78-46EA179D6DC5}">
      <dgm:prSet/>
      <dgm:spPr/>
      <dgm:t>
        <a:bodyPr/>
        <a:lstStyle/>
        <a:p>
          <a:endParaRPr lang="en-US"/>
        </a:p>
      </dgm:t>
    </dgm:pt>
    <dgm:pt modelId="{FEBEC59E-BAF1-46C1-8BAB-D724DE0B8D17}" type="sibTrans" cxnId="{EC8D599C-60A9-427E-AC78-46EA179D6DC5}">
      <dgm:prSet/>
      <dgm:spPr/>
      <dgm:t>
        <a:bodyPr/>
        <a:lstStyle/>
        <a:p>
          <a:endParaRPr lang="en-US"/>
        </a:p>
      </dgm:t>
    </dgm:pt>
    <dgm:pt modelId="{C0A69606-4196-4311-A554-222B0DEDD5E8}">
      <dgm:prSet/>
      <dgm:spPr/>
      <dgm:t>
        <a:bodyPr/>
        <a:lstStyle/>
        <a:p>
          <a:pPr>
            <a:defRPr b="1"/>
          </a:pPr>
          <a:r>
            <a:rPr lang="en-CA"/>
            <a:t>File-sharing tools</a:t>
          </a:r>
          <a:endParaRPr lang="en-US"/>
        </a:p>
      </dgm:t>
    </dgm:pt>
    <dgm:pt modelId="{25671183-D716-4AF0-8489-678A30564230}" type="parTrans" cxnId="{2E158E52-38F0-475C-A882-DCD57C1FCD13}">
      <dgm:prSet/>
      <dgm:spPr/>
      <dgm:t>
        <a:bodyPr/>
        <a:lstStyle/>
        <a:p>
          <a:endParaRPr lang="en-US"/>
        </a:p>
      </dgm:t>
    </dgm:pt>
    <dgm:pt modelId="{CDD5C3A1-A515-4DAC-AB2F-7B3A4F6375AE}" type="sibTrans" cxnId="{2E158E52-38F0-475C-A882-DCD57C1FCD13}">
      <dgm:prSet/>
      <dgm:spPr/>
      <dgm:t>
        <a:bodyPr/>
        <a:lstStyle/>
        <a:p>
          <a:endParaRPr lang="en-US"/>
        </a:p>
      </dgm:t>
    </dgm:pt>
    <dgm:pt modelId="{6791864C-B1F8-4BC4-9877-D2B62F8B4269}">
      <dgm:prSet/>
      <dgm:spPr/>
      <dgm:t>
        <a:bodyPr/>
        <a:lstStyle/>
        <a:p>
          <a:r>
            <a:rPr lang="en-CA"/>
            <a:t>OneDrive, DropBox, Google Drive</a:t>
          </a:r>
          <a:endParaRPr lang="en-US"/>
        </a:p>
      </dgm:t>
    </dgm:pt>
    <dgm:pt modelId="{4885CABC-AB2D-4829-8F79-7872EBA74627}" type="parTrans" cxnId="{2C552304-21B5-4D9A-9FBE-2F60AA059110}">
      <dgm:prSet/>
      <dgm:spPr/>
      <dgm:t>
        <a:bodyPr/>
        <a:lstStyle/>
        <a:p>
          <a:endParaRPr lang="en-US"/>
        </a:p>
      </dgm:t>
    </dgm:pt>
    <dgm:pt modelId="{6F9C9D80-18F3-426C-AD47-37D528A04ACE}" type="sibTrans" cxnId="{2C552304-21B5-4D9A-9FBE-2F60AA059110}">
      <dgm:prSet/>
      <dgm:spPr/>
      <dgm:t>
        <a:bodyPr/>
        <a:lstStyle/>
        <a:p>
          <a:endParaRPr lang="en-US"/>
        </a:p>
      </dgm:t>
    </dgm:pt>
    <dgm:pt modelId="{22F950D8-8BBD-4D8D-93D6-14F2D1452245}">
      <dgm:prSet/>
      <dgm:spPr/>
      <dgm:t>
        <a:bodyPr/>
        <a:lstStyle/>
        <a:p>
          <a:pPr>
            <a:defRPr b="1"/>
          </a:pPr>
          <a:r>
            <a:rPr lang="en-CA"/>
            <a:t>Task and project management tools</a:t>
          </a:r>
          <a:endParaRPr lang="en-US"/>
        </a:p>
      </dgm:t>
    </dgm:pt>
    <dgm:pt modelId="{7FB19184-FB8B-42D5-BEE2-98F0B16346F9}" type="parTrans" cxnId="{EB1355D5-CE68-457F-8F00-402B7F9B9A1F}">
      <dgm:prSet/>
      <dgm:spPr/>
      <dgm:t>
        <a:bodyPr/>
        <a:lstStyle/>
        <a:p>
          <a:endParaRPr lang="en-US"/>
        </a:p>
      </dgm:t>
    </dgm:pt>
    <dgm:pt modelId="{A5CD01B2-3E54-484A-851D-8D844DD226CD}" type="sibTrans" cxnId="{EB1355D5-CE68-457F-8F00-402B7F9B9A1F}">
      <dgm:prSet/>
      <dgm:spPr/>
      <dgm:t>
        <a:bodyPr/>
        <a:lstStyle/>
        <a:p>
          <a:endParaRPr lang="en-US"/>
        </a:p>
      </dgm:t>
    </dgm:pt>
    <dgm:pt modelId="{57A34B1A-0F28-4469-A15A-5FDB364A8D2E}">
      <dgm:prSet/>
      <dgm:spPr/>
      <dgm:t>
        <a:bodyPr/>
        <a:lstStyle/>
        <a:p>
          <a:r>
            <a:rPr lang="en-CA"/>
            <a:t>Asana, Zoho, LiquidPlanner, Teamwork Projects</a:t>
          </a:r>
          <a:endParaRPr lang="en-US"/>
        </a:p>
      </dgm:t>
    </dgm:pt>
    <dgm:pt modelId="{C67B6D8C-C8AF-4A76-AF68-A08870A24BCC}" type="parTrans" cxnId="{675760AD-A2B1-46A0-8E29-72069EF10564}">
      <dgm:prSet/>
      <dgm:spPr/>
      <dgm:t>
        <a:bodyPr/>
        <a:lstStyle/>
        <a:p>
          <a:endParaRPr lang="en-US"/>
        </a:p>
      </dgm:t>
    </dgm:pt>
    <dgm:pt modelId="{B569F4AE-6C7C-4583-A556-7675FD9DB3D6}" type="sibTrans" cxnId="{675760AD-A2B1-46A0-8E29-72069EF10564}">
      <dgm:prSet/>
      <dgm:spPr/>
      <dgm:t>
        <a:bodyPr/>
        <a:lstStyle/>
        <a:p>
          <a:endParaRPr lang="en-US"/>
        </a:p>
      </dgm:t>
    </dgm:pt>
    <dgm:pt modelId="{F95106D2-0079-47A6-BA0A-656676FB1274}" type="pres">
      <dgm:prSet presAssocID="{2997BA7C-EE69-43AC-83F5-3A943D9E02C3}" presName="root" presStyleCnt="0">
        <dgm:presLayoutVars>
          <dgm:dir/>
          <dgm:resizeHandles val="exact"/>
        </dgm:presLayoutVars>
      </dgm:prSet>
      <dgm:spPr/>
    </dgm:pt>
    <dgm:pt modelId="{1D900AD5-EFB6-4E58-8A01-0CE8D3C1D918}" type="pres">
      <dgm:prSet presAssocID="{A4C10BD1-E4F5-4D93-BF75-90B50C20DEF2}" presName="compNode" presStyleCnt="0"/>
      <dgm:spPr/>
    </dgm:pt>
    <dgm:pt modelId="{78D4CDF6-7CEC-4E3A-9C73-37A08DC429B3}" type="pres">
      <dgm:prSet presAssocID="{A4C10BD1-E4F5-4D93-BF75-90B50C20DEF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aptop"/>
        </a:ext>
      </dgm:extLst>
    </dgm:pt>
    <dgm:pt modelId="{71903ECC-0B1A-4C75-A7C4-179E41B2E27B}" type="pres">
      <dgm:prSet presAssocID="{A4C10BD1-E4F5-4D93-BF75-90B50C20DEF2}" presName="iconSpace" presStyleCnt="0"/>
      <dgm:spPr/>
    </dgm:pt>
    <dgm:pt modelId="{BA8CEA27-49C1-4019-B21F-9FB27529C87A}" type="pres">
      <dgm:prSet presAssocID="{A4C10BD1-E4F5-4D93-BF75-90B50C20DEF2}" presName="parTx" presStyleLbl="revTx" presStyleIdx="0" presStyleCnt="8">
        <dgm:presLayoutVars>
          <dgm:chMax val="0"/>
          <dgm:chPref val="0"/>
        </dgm:presLayoutVars>
      </dgm:prSet>
      <dgm:spPr/>
    </dgm:pt>
    <dgm:pt modelId="{950DC5A7-A6EA-4BDA-9E30-7E77FF645F1C}" type="pres">
      <dgm:prSet presAssocID="{A4C10BD1-E4F5-4D93-BF75-90B50C20DEF2}" presName="txSpace" presStyleCnt="0"/>
      <dgm:spPr/>
    </dgm:pt>
    <dgm:pt modelId="{79EA34C2-369B-44CE-A176-5ACD23544E4B}" type="pres">
      <dgm:prSet presAssocID="{A4C10BD1-E4F5-4D93-BF75-90B50C20DEF2}" presName="desTx" presStyleLbl="revTx" presStyleIdx="1" presStyleCnt="8">
        <dgm:presLayoutVars/>
      </dgm:prSet>
      <dgm:spPr/>
    </dgm:pt>
    <dgm:pt modelId="{D1666B7B-16E8-4573-9C0B-C7789E05A2EB}" type="pres">
      <dgm:prSet presAssocID="{0F4E943E-9EF6-473F-82E0-05E791088C3C}" presName="sibTrans" presStyleCnt="0"/>
      <dgm:spPr/>
    </dgm:pt>
    <dgm:pt modelId="{C7455102-BA48-4C00-A814-B22F375A32D1}" type="pres">
      <dgm:prSet presAssocID="{917AA2E8-80E3-4BC4-8EC8-843992964A48}" presName="compNode" presStyleCnt="0"/>
      <dgm:spPr/>
    </dgm:pt>
    <dgm:pt modelId="{E3CBB210-A167-456B-AEE4-B9C58DA7C74E}" type="pres">
      <dgm:prSet presAssocID="{917AA2E8-80E3-4BC4-8EC8-843992964A4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11BA077B-C92A-457A-BEC8-283F5A97D997}" type="pres">
      <dgm:prSet presAssocID="{917AA2E8-80E3-4BC4-8EC8-843992964A48}" presName="iconSpace" presStyleCnt="0"/>
      <dgm:spPr/>
    </dgm:pt>
    <dgm:pt modelId="{113FAD46-2E7B-4413-9E64-6103B59D0FAD}" type="pres">
      <dgm:prSet presAssocID="{917AA2E8-80E3-4BC4-8EC8-843992964A48}" presName="parTx" presStyleLbl="revTx" presStyleIdx="2" presStyleCnt="8">
        <dgm:presLayoutVars>
          <dgm:chMax val="0"/>
          <dgm:chPref val="0"/>
        </dgm:presLayoutVars>
      </dgm:prSet>
      <dgm:spPr/>
    </dgm:pt>
    <dgm:pt modelId="{76F27A06-5EBA-4BE0-8D46-9E89A36CAA33}" type="pres">
      <dgm:prSet presAssocID="{917AA2E8-80E3-4BC4-8EC8-843992964A48}" presName="txSpace" presStyleCnt="0"/>
      <dgm:spPr/>
    </dgm:pt>
    <dgm:pt modelId="{1BFB06C8-75FD-4571-B7DD-4415CF62DFE2}" type="pres">
      <dgm:prSet presAssocID="{917AA2E8-80E3-4BC4-8EC8-843992964A48}" presName="desTx" presStyleLbl="revTx" presStyleIdx="3" presStyleCnt="8">
        <dgm:presLayoutVars/>
      </dgm:prSet>
      <dgm:spPr/>
    </dgm:pt>
    <dgm:pt modelId="{992ABB52-3808-4A31-8E59-EB8DE4B9CCAC}" type="pres">
      <dgm:prSet presAssocID="{75BAFFEB-1210-45B1-8804-FF242126175A}" presName="sibTrans" presStyleCnt="0"/>
      <dgm:spPr/>
    </dgm:pt>
    <dgm:pt modelId="{3603DB1B-46D3-4A2A-A76A-C6319EFAA122}" type="pres">
      <dgm:prSet presAssocID="{C0A69606-4196-4311-A554-222B0DEDD5E8}" presName="compNode" presStyleCnt="0"/>
      <dgm:spPr/>
    </dgm:pt>
    <dgm:pt modelId="{354D2121-6495-491B-8522-8A372EAF3142}" type="pres">
      <dgm:prSet presAssocID="{C0A69606-4196-4311-A554-222B0DEDD5E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hotocopier"/>
        </a:ext>
      </dgm:extLst>
    </dgm:pt>
    <dgm:pt modelId="{EE231DD4-0DCF-49D0-9CE0-99DA680FD036}" type="pres">
      <dgm:prSet presAssocID="{C0A69606-4196-4311-A554-222B0DEDD5E8}" presName="iconSpace" presStyleCnt="0"/>
      <dgm:spPr/>
    </dgm:pt>
    <dgm:pt modelId="{44778EAE-04EA-4213-B304-F496FE415B3E}" type="pres">
      <dgm:prSet presAssocID="{C0A69606-4196-4311-A554-222B0DEDD5E8}" presName="parTx" presStyleLbl="revTx" presStyleIdx="4" presStyleCnt="8">
        <dgm:presLayoutVars>
          <dgm:chMax val="0"/>
          <dgm:chPref val="0"/>
        </dgm:presLayoutVars>
      </dgm:prSet>
      <dgm:spPr/>
    </dgm:pt>
    <dgm:pt modelId="{FE09C07D-882B-44D6-BBBB-91323AEB9E54}" type="pres">
      <dgm:prSet presAssocID="{C0A69606-4196-4311-A554-222B0DEDD5E8}" presName="txSpace" presStyleCnt="0"/>
      <dgm:spPr/>
    </dgm:pt>
    <dgm:pt modelId="{62642BFA-6649-474E-BC86-314447FE9E1E}" type="pres">
      <dgm:prSet presAssocID="{C0A69606-4196-4311-A554-222B0DEDD5E8}" presName="desTx" presStyleLbl="revTx" presStyleIdx="5" presStyleCnt="8">
        <dgm:presLayoutVars/>
      </dgm:prSet>
      <dgm:spPr/>
    </dgm:pt>
    <dgm:pt modelId="{61C54DB4-4449-4A49-9740-CE4D66C6DDC5}" type="pres">
      <dgm:prSet presAssocID="{CDD5C3A1-A515-4DAC-AB2F-7B3A4F6375AE}" presName="sibTrans" presStyleCnt="0"/>
      <dgm:spPr/>
    </dgm:pt>
    <dgm:pt modelId="{42D02907-1CC1-48BE-A8E6-CD3212253E98}" type="pres">
      <dgm:prSet presAssocID="{22F950D8-8BBD-4D8D-93D6-14F2D1452245}" presName="compNode" presStyleCnt="0"/>
      <dgm:spPr/>
    </dgm:pt>
    <dgm:pt modelId="{F9BF269D-99F9-4964-AFBF-D27134635B45}" type="pres">
      <dgm:prSet presAssocID="{22F950D8-8BBD-4D8D-93D6-14F2D145224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ools"/>
        </a:ext>
      </dgm:extLst>
    </dgm:pt>
    <dgm:pt modelId="{EED2AD53-3B11-42C9-9746-7B879574F7DC}" type="pres">
      <dgm:prSet presAssocID="{22F950D8-8BBD-4D8D-93D6-14F2D1452245}" presName="iconSpace" presStyleCnt="0"/>
      <dgm:spPr/>
    </dgm:pt>
    <dgm:pt modelId="{5FFEC5AD-6295-45DF-9B1E-6E3AB005A3AA}" type="pres">
      <dgm:prSet presAssocID="{22F950D8-8BBD-4D8D-93D6-14F2D1452245}" presName="parTx" presStyleLbl="revTx" presStyleIdx="6" presStyleCnt="8">
        <dgm:presLayoutVars>
          <dgm:chMax val="0"/>
          <dgm:chPref val="0"/>
        </dgm:presLayoutVars>
      </dgm:prSet>
      <dgm:spPr/>
    </dgm:pt>
    <dgm:pt modelId="{18420CEE-38AE-46B4-9AB7-89AE991F6200}" type="pres">
      <dgm:prSet presAssocID="{22F950D8-8BBD-4D8D-93D6-14F2D1452245}" presName="txSpace" presStyleCnt="0"/>
      <dgm:spPr/>
    </dgm:pt>
    <dgm:pt modelId="{467E4675-20F4-40C4-B535-63DDE3FE431B}" type="pres">
      <dgm:prSet presAssocID="{22F950D8-8BBD-4D8D-93D6-14F2D1452245}" presName="desTx" presStyleLbl="revTx" presStyleIdx="7" presStyleCnt="8">
        <dgm:presLayoutVars/>
      </dgm:prSet>
      <dgm:spPr/>
    </dgm:pt>
  </dgm:ptLst>
  <dgm:cxnLst>
    <dgm:cxn modelId="{2C552304-21B5-4D9A-9FBE-2F60AA059110}" srcId="{C0A69606-4196-4311-A554-222B0DEDD5E8}" destId="{6791864C-B1F8-4BC4-9877-D2B62F8B4269}" srcOrd="0" destOrd="0" parTransId="{4885CABC-AB2D-4829-8F79-7872EBA74627}" sibTransId="{6F9C9D80-18F3-426C-AD47-37D528A04ACE}"/>
    <dgm:cxn modelId="{EF75650C-47BC-4DE1-AA99-B695F3EDFACD}" type="presOf" srcId="{22F950D8-8BBD-4D8D-93D6-14F2D1452245}" destId="{5FFEC5AD-6295-45DF-9B1E-6E3AB005A3AA}" srcOrd="0" destOrd="0" presId="urn:microsoft.com/office/officeart/2018/5/layout/CenteredIconLabelDescriptionList"/>
    <dgm:cxn modelId="{3E834D0C-DCAD-48A3-A42E-D17B9A0C0A62}" type="presOf" srcId="{6791864C-B1F8-4BC4-9877-D2B62F8B4269}" destId="{62642BFA-6649-474E-BC86-314447FE9E1E}" srcOrd="0" destOrd="0" presId="urn:microsoft.com/office/officeart/2018/5/layout/CenteredIconLabelDescriptionList"/>
    <dgm:cxn modelId="{3E7F0D0F-8A66-44BE-A89B-510A3226640B}" type="presOf" srcId="{C0A69606-4196-4311-A554-222B0DEDD5E8}" destId="{44778EAE-04EA-4213-B304-F496FE415B3E}" srcOrd="0" destOrd="0" presId="urn:microsoft.com/office/officeart/2018/5/layout/CenteredIconLabelDescriptionList"/>
    <dgm:cxn modelId="{2FCFDF18-9FFC-42B7-8144-8BA2A3D5E191}" type="presOf" srcId="{1E18FEE1-8FA8-433F-BD2C-423FBD742557}" destId="{79EA34C2-369B-44CE-A176-5ACD23544E4B}" srcOrd="0" destOrd="0" presId="urn:microsoft.com/office/officeart/2018/5/layout/CenteredIconLabelDescriptionList"/>
    <dgm:cxn modelId="{A93EE25F-D6C3-4504-9AF6-594D8505706B}" type="presOf" srcId="{57A34B1A-0F28-4469-A15A-5FDB364A8D2E}" destId="{467E4675-20F4-40C4-B535-63DDE3FE431B}" srcOrd="0" destOrd="0" presId="urn:microsoft.com/office/officeart/2018/5/layout/CenteredIconLabelDescriptionList"/>
    <dgm:cxn modelId="{328BA66C-D473-41A6-A08D-DC40C6D8BB2C}" srcId="{2997BA7C-EE69-43AC-83F5-3A943D9E02C3}" destId="{917AA2E8-80E3-4BC4-8EC8-843992964A48}" srcOrd="1" destOrd="0" parTransId="{A0D0F0C9-66D7-4E37-A687-0EDCD8AEBCB1}" sibTransId="{75BAFFEB-1210-45B1-8804-FF242126175A}"/>
    <dgm:cxn modelId="{AA41476D-A680-41FB-8D0A-235EB74DF349}" type="presOf" srcId="{2997BA7C-EE69-43AC-83F5-3A943D9E02C3}" destId="{F95106D2-0079-47A6-BA0A-656676FB1274}" srcOrd="0" destOrd="0" presId="urn:microsoft.com/office/officeart/2018/5/layout/CenteredIconLabelDescriptionList"/>
    <dgm:cxn modelId="{2E158E52-38F0-475C-A882-DCD57C1FCD13}" srcId="{2997BA7C-EE69-43AC-83F5-3A943D9E02C3}" destId="{C0A69606-4196-4311-A554-222B0DEDD5E8}" srcOrd="2" destOrd="0" parTransId="{25671183-D716-4AF0-8489-678A30564230}" sibTransId="{CDD5C3A1-A515-4DAC-AB2F-7B3A4F6375AE}"/>
    <dgm:cxn modelId="{D0094285-63C3-422E-BBD4-AB3E67A43435}" srcId="{A4C10BD1-E4F5-4D93-BF75-90B50C20DEF2}" destId="{1E18FEE1-8FA8-433F-BD2C-423FBD742557}" srcOrd="0" destOrd="0" parTransId="{4560CC26-D3AD-4FDB-AD43-232780D04CC0}" sibTransId="{2AB1FD6A-3D4E-4CF5-A4F7-F723827DF302}"/>
    <dgm:cxn modelId="{EC8D599C-60A9-427E-AC78-46EA179D6DC5}" srcId="{917AA2E8-80E3-4BC4-8EC8-843992964A48}" destId="{3C60CD52-5017-44FE-B842-D92C99FFDEE6}" srcOrd="0" destOrd="0" parTransId="{497E0475-2F6E-4648-A46E-977E091A5CB9}" sibTransId="{FEBEC59E-BAF1-46C1-8BAB-D724DE0B8D17}"/>
    <dgm:cxn modelId="{9DC81CA5-035F-4F04-A79F-F98C9F487AAB}" srcId="{2997BA7C-EE69-43AC-83F5-3A943D9E02C3}" destId="{A4C10BD1-E4F5-4D93-BF75-90B50C20DEF2}" srcOrd="0" destOrd="0" parTransId="{FBEBF7AC-1CDF-45F8-A2C5-F9841AD72DB2}" sibTransId="{0F4E943E-9EF6-473F-82E0-05E791088C3C}"/>
    <dgm:cxn modelId="{675760AD-A2B1-46A0-8E29-72069EF10564}" srcId="{22F950D8-8BBD-4D8D-93D6-14F2D1452245}" destId="{57A34B1A-0F28-4469-A15A-5FDB364A8D2E}" srcOrd="0" destOrd="0" parTransId="{C67B6D8C-C8AF-4A76-AF68-A08870A24BCC}" sibTransId="{B569F4AE-6C7C-4583-A556-7675FD9DB3D6}"/>
    <dgm:cxn modelId="{F77B92B8-A0FC-4328-B774-0313571A69FE}" type="presOf" srcId="{3C60CD52-5017-44FE-B842-D92C99FFDEE6}" destId="{1BFB06C8-75FD-4571-B7DD-4415CF62DFE2}" srcOrd="0" destOrd="0" presId="urn:microsoft.com/office/officeart/2018/5/layout/CenteredIconLabelDescriptionList"/>
    <dgm:cxn modelId="{FCE324D3-191C-483E-8B26-88110A8B43DF}" type="presOf" srcId="{917AA2E8-80E3-4BC4-8EC8-843992964A48}" destId="{113FAD46-2E7B-4413-9E64-6103B59D0FAD}" srcOrd="0" destOrd="0" presId="urn:microsoft.com/office/officeart/2018/5/layout/CenteredIconLabelDescriptionList"/>
    <dgm:cxn modelId="{EB1355D5-CE68-457F-8F00-402B7F9B9A1F}" srcId="{2997BA7C-EE69-43AC-83F5-3A943D9E02C3}" destId="{22F950D8-8BBD-4D8D-93D6-14F2D1452245}" srcOrd="3" destOrd="0" parTransId="{7FB19184-FB8B-42D5-BEE2-98F0B16346F9}" sibTransId="{A5CD01B2-3E54-484A-851D-8D844DD226CD}"/>
    <dgm:cxn modelId="{22B0A8E5-FFAC-412D-8565-669BC19EF69B}" type="presOf" srcId="{A4C10BD1-E4F5-4D93-BF75-90B50C20DEF2}" destId="{BA8CEA27-49C1-4019-B21F-9FB27529C87A}" srcOrd="0" destOrd="0" presId="urn:microsoft.com/office/officeart/2018/5/layout/CenteredIconLabelDescriptionList"/>
    <dgm:cxn modelId="{3DA1A3C9-7E7F-48BD-B0F9-6B681F9E0258}" type="presParOf" srcId="{F95106D2-0079-47A6-BA0A-656676FB1274}" destId="{1D900AD5-EFB6-4E58-8A01-0CE8D3C1D918}" srcOrd="0" destOrd="0" presId="urn:microsoft.com/office/officeart/2018/5/layout/CenteredIconLabelDescriptionList"/>
    <dgm:cxn modelId="{9A8FB05F-E9AE-47F6-B6CF-7030B6CB1212}" type="presParOf" srcId="{1D900AD5-EFB6-4E58-8A01-0CE8D3C1D918}" destId="{78D4CDF6-7CEC-4E3A-9C73-37A08DC429B3}" srcOrd="0" destOrd="0" presId="urn:microsoft.com/office/officeart/2018/5/layout/CenteredIconLabelDescriptionList"/>
    <dgm:cxn modelId="{A83E9897-D703-4EB9-8E28-37148CD2C747}" type="presParOf" srcId="{1D900AD5-EFB6-4E58-8A01-0CE8D3C1D918}" destId="{71903ECC-0B1A-4C75-A7C4-179E41B2E27B}" srcOrd="1" destOrd="0" presId="urn:microsoft.com/office/officeart/2018/5/layout/CenteredIconLabelDescriptionList"/>
    <dgm:cxn modelId="{D3230E5E-4924-4317-8F0E-E31A10335442}" type="presParOf" srcId="{1D900AD5-EFB6-4E58-8A01-0CE8D3C1D918}" destId="{BA8CEA27-49C1-4019-B21F-9FB27529C87A}" srcOrd="2" destOrd="0" presId="urn:microsoft.com/office/officeart/2018/5/layout/CenteredIconLabelDescriptionList"/>
    <dgm:cxn modelId="{A6AF77E8-B521-4010-8D46-ABB10D325485}" type="presParOf" srcId="{1D900AD5-EFB6-4E58-8A01-0CE8D3C1D918}" destId="{950DC5A7-A6EA-4BDA-9E30-7E77FF645F1C}" srcOrd="3" destOrd="0" presId="urn:microsoft.com/office/officeart/2018/5/layout/CenteredIconLabelDescriptionList"/>
    <dgm:cxn modelId="{CD5DD95B-3E41-4441-89C8-3B11F2B3897F}" type="presParOf" srcId="{1D900AD5-EFB6-4E58-8A01-0CE8D3C1D918}" destId="{79EA34C2-369B-44CE-A176-5ACD23544E4B}" srcOrd="4" destOrd="0" presId="urn:microsoft.com/office/officeart/2018/5/layout/CenteredIconLabelDescriptionList"/>
    <dgm:cxn modelId="{2F9518EC-CDC8-40CE-9DEA-EE987EE5DC1F}" type="presParOf" srcId="{F95106D2-0079-47A6-BA0A-656676FB1274}" destId="{D1666B7B-16E8-4573-9C0B-C7789E05A2EB}" srcOrd="1" destOrd="0" presId="urn:microsoft.com/office/officeart/2018/5/layout/CenteredIconLabelDescriptionList"/>
    <dgm:cxn modelId="{8AE217A5-6E33-4CF1-A37A-EC7700ECE866}" type="presParOf" srcId="{F95106D2-0079-47A6-BA0A-656676FB1274}" destId="{C7455102-BA48-4C00-A814-B22F375A32D1}" srcOrd="2" destOrd="0" presId="urn:microsoft.com/office/officeart/2018/5/layout/CenteredIconLabelDescriptionList"/>
    <dgm:cxn modelId="{FED07957-FF66-44AA-BF7F-02A019FA5991}" type="presParOf" srcId="{C7455102-BA48-4C00-A814-B22F375A32D1}" destId="{E3CBB210-A167-456B-AEE4-B9C58DA7C74E}" srcOrd="0" destOrd="0" presId="urn:microsoft.com/office/officeart/2018/5/layout/CenteredIconLabelDescriptionList"/>
    <dgm:cxn modelId="{EB1DEBF0-7BB0-497D-887D-343CD9E01D29}" type="presParOf" srcId="{C7455102-BA48-4C00-A814-B22F375A32D1}" destId="{11BA077B-C92A-457A-BEC8-283F5A97D997}" srcOrd="1" destOrd="0" presId="urn:microsoft.com/office/officeart/2018/5/layout/CenteredIconLabelDescriptionList"/>
    <dgm:cxn modelId="{7BADF71F-693E-4EA4-8E4C-4BEE88A0FDB0}" type="presParOf" srcId="{C7455102-BA48-4C00-A814-B22F375A32D1}" destId="{113FAD46-2E7B-4413-9E64-6103B59D0FAD}" srcOrd="2" destOrd="0" presId="urn:microsoft.com/office/officeart/2018/5/layout/CenteredIconLabelDescriptionList"/>
    <dgm:cxn modelId="{5B7719A5-56F1-4B27-9E08-215567465C2C}" type="presParOf" srcId="{C7455102-BA48-4C00-A814-B22F375A32D1}" destId="{76F27A06-5EBA-4BE0-8D46-9E89A36CAA33}" srcOrd="3" destOrd="0" presId="urn:microsoft.com/office/officeart/2018/5/layout/CenteredIconLabelDescriptionList"/>
    <dgm:cxn modelId="{C6123864-6AA4-4DA2-BD87-1D58ACAC0A91}" type="presParOf" srcId="{C7455102-BA48-4C00-A814-B22F375A32D1}" destId="{1BFB06C8-75FD-4571-B7DD-4415CF62DFE2}" srcOrd="4" destOrd="0" presId="urn:microsoft.com/office/officeart/2018/5/layout/CenteredIconLabelDescriptionList"/>
    <dgm:cxn modelId="{B14FF196-69DF-4AB6-BA5A-634221F27EAA}" type="presParOf" srcId="{F95106D2-0079-47A6-BA0A-656676FB1274}" destId="{992ABB52-3808-4A31-8E59-EB8DE4B9CCAC}" srcOrd="3" destOrd="0" presId="urn:microsoft.com/office/officeart/2018/5/layout/CenteredIconLabelDescriptionList"/>
    <dgm:cxn modelId="{2F4BF7EB-80EB-4D0E-B928-33557AEC746D}" type="presParOf" srcId="{F95106D2-0079-47A6-BA0A-656676FB1274}" destId="{3603DB1B-46D3-4A2A-A76A-C6319EFAA122}" srcOrd="4" destOrd="0" presId="urn:microsoft.com/office/officeart/2018/5/layout/CenteredIconLabelDescriptionList"/>
    <dgm:cxn modelId="{24E26F2C-4552-4A8F-AAAB-A1C22FD1679F}" type="presParOf" srcId="{3603DB1B-46D3-4A2A-A76A-C6319EFAA122}" destId="{354D2121-6495-491B-8522-8A372EAF3142}" srcOrd="0" destOrd="0" presId="urn:microsoft.com/office/officeart/2018/5/layout/CenteredIconLabelDescriptionList"/>
    <dgm:cxn modelId="{39430A31-B669-4B16-808A-50CB6BB67262}" type="presParOf" srcId="{3603DB1B-46D3-4A2A-A76A-C6319EFAA122}" destId="{EE231DD4-0DCF-49D0-9CE0-99DA680FD036}" srcOrd="1" destOrd="0" presId="urn:microsoft.com/office/officeart/2018/5/layout/CenteredIconLabelDescriptionList"/>
    <dgm:cxn modelId="{98D55A22-BCC8-44A0-94E3-1A033AA5AA1F}" type="presParOf" srcId="{3603DB1B-46D3-4A2A-A76A-C6319EFAA122}" destId="{44778EAE-04EA-4213-B304-F496FE415B3E}" srcOrd="2" destOrd="0" presId="urn:microsoft.com/office/officeart/2018/5/layout/CenteredIconLabelDescriptionList"/>
    <dgm:cxn modelId="{ECF06188-9C4E-43D8-A7A4-2937DDA4CAD5}" type="presParOf" srcId="{3603DB1B-46D3-4A2A-A76A-C6319EFAA122}" destId="{FE09C07D-882B-44D6-BBBB-91323AEB9E54}" srcOrd="3" destOrd="0" presId="urn:microsoft.com/office/officeart/2018/5/layout/CenteredIconLabelDescriptionList"/>
    <dgm:cxn modelId="{08D6EFC4-5056-482A-BB4B-89C1BFC528FF}" type="presParOf" srcId="{3603DB1B-46D3-4A2A-A76A-C6319EFAA122}" destId="{62642BFA-6649-474E-BC86-314447FE9E1E}" srcOrd="4" destOrd="0" presId="urn:microsoft.com/office/officeart/2018/5/layout/CenteredIconLabelDescriptionList"/>
    <dgm:cxn modelId="{022E1023-1CF7-4FE9-A80B-A493101C94E6}" type="presParOf" srcId="{F95106D2-0079-47A6-BA0A-656676FB1274}" destId="{61C54DB4-4449-4A49-9740-CE4D66C6DDC5}" srcOrd="5" destOrd="0" presId="urn:microsoft.com/office/officeart/2018/5/layout/CenteredIconLabelDescriptionList"/>
    <dgm:cxn modelId="{9D577E44-EB7A-4407-A6F1-37E6AF4B611A}" type="presParOf" srcId="{F95106D2-0079-47A6-BA0A-656676FB1274}" destId="{42D02907-1CC1-48BE-A8E6-CD3212253E98}" srcOrd="6" destOrd="0" presId="urn:microsoft.com/office/officeart/2018/5/layout/CenteredIconLabelDescriptionList"/>
    <dgm:cxn modelId="{D6B833EB-49C1-4963-88DB-C8076C999323}" type="presParOf" srcId="{42D02907-1CC1-48BE-A8E6-CD3212253E98}" destId="{F9BF269D-99F9-4964-AFBF-D27134635B45}" srcOrd="0" destOrd="0" presId="urn:microsoft.com/office/officeart/2018/5/layout/CenteredIconLabelDescriptionList"/>
    <dgm:cxn modelId="{18B5764A-0F31-4C4B-AE9B-3F94C334E388}" type="presParOf" srcId="{42D02907-1CC1-48BE-A8E6-CD3212253E98}" destId="{EED2AD53-3B11-42C9-9746-7B879574F7DC}" srcOrd="1" destOrd="0" presId="urn:microsoft.com/office/officeart/2018/5/layout/CenteredIconLabelDescriptionList"/>
    <dgm:cxn modelId="{E379D698-904A-4DDE-BD87-E49BD1DBE403}" type="presParOf" srcId="{42D02907-1CC1-48BE-A8E6-CD3212253E98}" destId="{5FFEC5AD-6295-45DF-9B1E-6E3AB005A3AA}" srcOrd="2" destOrd="0" presId="urn:microsoft.com/office/officeart/2018/5/layout/CenteredIconLabelDescriptionList"/>
    <dgm:cxn modelId="{E1B25A82-9064-40E3-98EB-69529E07F964}" type="presParOf" srcId="{42D02907-1CC1-48BE-A8E6-CD3212253E98}" destId="{18420CEE-38AE-46B4-9AB7-89AE991F6200}" srcOrd="3" destOrd="0" presId="urn:microsoft.com/office/officeart/2018/5/layout/CenteredIconLabelDescriptionList"/>
    <dgm:cxn modelId="{1B11CD7E-F66D-46F3-BC86-097700A58F4F}" type="presParOf" srcId="{42D02907-1CC1-48BE-A8E6-CD3212253E98}" destId="{467E4675-20F4-40C4-B535-63DDE3FE431B}"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43388F0E-7987-4693-AAD4-1BDEEB2821D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1F70C79-E6EC-4073-AF0E-DCC04181DC1B}">
      <dgm:prSet/>
      <dgm:spPr/>
      <dgm:t>
        <a:bodyPr/>
        <a:lstStyle/>
        <a:p>
          <a:r>
            <a:rPr lang="en-US" b="1"/>
            <a:t>Business ethics: </a:t>
          </a:r>
          <a:r>
            <a:rPr lang="en-US"/>
            <a:t>The socially accepted moral principles and rules of business conduct</a:t>
          </a:r>
        </a:p>
      </dgm:t>
    </dgm:pt>
    <dgm:pt modelId="{58214723-4FB6-4712-B4B3-97037E02AAC1}" type="parTrans" cxnId="{24F39571-8803-492D-9080-CC12B90CFDD8}">
      <dgm:prSet/>
      <dgm:spPr/>
      <dgm:t>
        <a:bodyPr/>
        <a:lstStyle/>
        <a:p>
          <a:endParaRPr lang="en-US"/>
        </a:p>
      </dgm:t>
    </dgm:pt>
    <dgm:pt modelId="{B60133F3-CEA2-4D8E-9088-59912F6CA788}" type="sibTrans" cxnId="{24F39571-8803-492D-9080-CC12B90CFDD8}">
      <dgm:prSet/>
      <dgm:spPr/>
      <dgm:t>
        <a:bodyPr/>
        <a:lstStyle/>
        <a:p>
          <a:endParaRPr lang="en-US"/>
        </a:p>
      </dgm:t>
    </dgm:pt>
    <dgm:pt modelId="{49221037-B4D1-445D-AD8E-D6DBBBD912C5}">
      <dgm:prSet/>
      <dgm:spPr/>
      <dgm:t>
        <a:bodyPr/>
        <a:lstStyle/>
        <a:p>
          <a:r>
            <a:rPr lang="en-US"/>
            <a:t>Company code of ethics</a:t>
          </a:r>
        </a:p>
      </dgm:t>
    </dgm:pt>
    <dgm:pt modelId="{E62F2717-1644-4E5D-AAC0-07261B35B0E8}" type="parTrans" cxnId="{C31A949B-728D-4AC6-A343-D3C8B66C9C93}">
      <dgm:prSet/>
      <dgm:spPr/>
      <dgm:t>
        <a:bodyPr/>
        <a:lstStyle/>
        <a:p>
          <a:endParaRPr lang="en-US"/>
        </a:p>
      </dgm:t>
    </dgm:pt>
    <dgm:pt modelId="{64C7EB1F-CC4F-4ECB-900D-A3B5644619D5}" type="sibTrans" cxnId="{C31A949B-728D-4AC6-A343-D3C8B66C9C93}">
      <dgm:prSet/>
      <dgm:spPr/>
      <dgm:t>
        <a:bodyPr/>
        <a:lstStyle/>
        <a:p>
          <a:endParaRPr lang="en-US"/>
        </a:p>
      </dgm:t>
    </dgm:pt>
    <dgm:pt modelId="{7A9E13C1-C9AC-431E-A468-ED773EA2362E}">
      <dgm:prSet/>
      <dgm:spPr/>
      <dgm:t>
        <a:bodyPr/>
        <a:lstStyle/>
        <a:p>
          <a:r>
            <a:rPr lang="en-US"/>
            <a:t>Upholds important company values</a:t>
          </a:r>
        </a:p>
      </dgm:t>
    </dgm:pt>
    <dgm:pt modelId="{C29BD3C8-A4AE-4C2F-81E4-02C460123B38}" type="parTrans" cxnId="{EC96EE75-A952-4768-9B50-64FCD8BC6E39}">
      <dgm:prSet/>
      <dgm:spPr/>
      <dgm:t>
        <a:bodyPr/>
        <a:lstStyle/>
        <a:p>
          <a:endParaRPr lang="en-US"/>
        </a:p>
      </dgm:t>
    </dgm:pt>
    <dgm:pt modelId="{E9C9CAD8-D0B8-47B8-B8EA-F4BCD05CA1D6}" type="sibTrans" cxnId="{EC96EE75-A952-4768-9B50-64FCD8BC6E39}">
      <dgm:prSet/>
      <dgm:spPr/>
      <dgm:t>
        <a:bodyPr/>
        <a:lstStyle/>
        <a:p>
          <a:endParaRPr lang="en-US"/>
        </a:p>
      </dgm:t>
    </dgm:pt>
    <dgm:pt modelId="{6E99F6C0-38A1-483B-B921-03CC0E02F416}">
      <dgm:prSet/>
      <dgm:spPr/>
      <dgm:t>
        <a:bodyPr/>
        <a:lstStyle/>
        <a:p>
          <a:r>
            <a:rPr lang="en-US"/>
            <a:t>Sensitizes managers and staff to how to behave</a:t>
          </a:r>
        </a:p>
      </dgm:t>
    </dgm:pt>
    <dgm:pt modelId="{D5322542-5A9B-4AC3-84D7-B22CB915B2D7}" type="parTrans" cxnId="{775EB444-7799-40C6-A42B-9AA863F6D0C5}">
      <dgm:prSet/>
      <dgm:spPr/>
      <dgm:t>
        <a:bodyPr/>
        <a:lstStyle/>
        <a:p>
          <a:endParaRPr lang="en-US"/>
        </a:p>
      </dgm:t>
    </dgm:pt>
    <dgm:pt modelId="{2C2EFB5D-C4BB-48A7-BAEA-FD9695CCCC79}" type="sibTrans" cxnId="{775EB444-7799-40C6-A42B-9AA863F6D0C5}">
      <dgm:prSet/>
      <dgm:spPr/>
      <dgm:t>
        <a:bodyPr/>
        <a:lstStyle/>
        <a:p>
          <a:endParaRPr lang="en-US"/>
        </a:p>
      </dgm:t>
    </dgm:pt>
    <dgm:pt modelId="{0F47F7F1-CF31-4FD5-A1C1-FEE6640958BD}">
      <dgm:prSet/>
      <dgm:spPr/>
      <dgm:t>
        <a:bodyPr/>
        <a:lstStyle/>
        <a:p>
          <a:r>
            <a:rPr lang="en-US"/>
            <a:t>Ethical policies, procedures and training</a:t>
          </a:r>
        </a:p>
      </dgm:t>
    </dgm:pt>
    <dgm:pt modelId="{9B60DC3F-9DA3-4EFC-A941-F943A6D6DF37}" type="parTrans" cxnId="{EE2EE0FA-028F-4F76-A245-C2334F144EAF}">
      <dgm:prSet/>
      <dgm:spPr/>
      <dgm:t>
        <a:bodyPr/>
        <a:lstStyle/>
        <a:p>
          <a:endParaRPr lang="en-US"/>
        </a:p>
      </dgm:t>
    </dgm:pt>
    <dgm:pt modelId="{93608F2C-36A0-4269-B7F4-A549ECAAA749}" type="sibTrans" cxnId="{EE2EE0FA-028F-4F76-A245-C2334F144EAF}">
      <dgm:prSet/>
      <dgm:spPr/>
      <dgm:t>
        <a:bodyPr/>
        <a:lstStyle/>
        <a:p>
          <a:endParaRPr lang="en-US"/>
        </a:p>
      </dgm:t>
    </dgm:pt>
    <dgm:pt modelId="{CBBF8A88-5D77-4273-A362-38452F7BAB03}">
      <dgm:prSet/>
      <dgm:spPr/>
      <dgm:t>
        <a:bodyPr/>
        <a:lstStyle/>
        <a:p>
          <a:r>
            <a:rPr lang="en-US"/>
            <a:t>Provide guidance during crises or times of change</a:t>
          </a:r>
        </a:p>
      </dgm:t>
    </dgm:pt>
    <dgm:pt modelId="{E82E9219-FD91-4566-B4C7-D6CFB0B69656}" type="parTrans" cxnId="{948E199D-DF3D-474A-82CF-A67D08FE7F5D}">
      <dgm:prSet/>
      <dgm:spPr/>
      <dgm:t>
        <a:bodyPr/>
        <a:lstStyle/>
        <a:p>
          <a:endParaRPr lang="en-US"/>
        </a:p>
      </dgm:t>
    </dgm:pt>
    <dgm:pt modelId="{C3671841-F24E-4364-9485-4ED9F3800B99}" type="sibTrans" cxnId="{948E199D-DF3D-474A-82CF-A67D08FE7F5D}">
      <dgm:prSet/>
      <dgm:spPr/>
      <dgm:t>
        <a:bodyPr/>
        <a:lstStyle/>
        <a:p>
          <a:endParaRPr lang="en-US"/>
        </a:p>
      </dgm:t>
    </dgm:pt>
    <dgm:pt modelId="{E8DEF6CF-526B-42D4-9F58-1F4DF10652A6}">
      <dgm:prSet/>
      <dgm:spPr/>
      <dgm:t>
        <a:bodyPr/>
        <a:lstStyle/>
        <a:p>
          <a:r>
            <a:rPr lang="en-US"/>
            <a:t>Strengthen brand image and company reputation</a:t>
          </a:r>
        </a:p>
      </dgm:t>
    </dgm:pt>
    <dgm:pt modelId="{6942D983-A83E-4774-8DB1-8C5E3C5A2AE4}" type="parTrans" cxnId="{5F2E3704-488C-4647-B50E-6C260EDE6D78}">
      <dgm:prSet/>
      <dgm:spPr/>
      <dgm:t>
        <a:bodyPr/>
        <a:lstStyle/>
        <a:p>
          <a:endParaRPr lang="en-US"/>
        </a:p>
      </dgm:t>
    </dgm:pt>
    <dgm:pt modelId="{5CF9141C-6C1D-4B16-9408-EA82D077F5FF}" type="sibTrans" cxnId="{5F2E3704-488C-4647-B50E-6C260EDE6D78}">
      <dgm:prSet/>
      <dgm:spPr/>
      <dgm:t>
        <a:bodyPr/>
        <a:lstStyle/>
        <a:p>
          <a:endParaRPr lang="en-US"/>
        </a:p>
      </dgm:t>
    </dgm:pt>
    <dgm:pt modelId="{B00F7361-D3EE-43AF-876E-1A7ABC9E1564}">
      <dgm:prSet/>
      <dgm:spPr/>
      <dgm:t>
        <a:bodyPr/>
        <a:lstStyle/>
        <a:p>
          <a:r>
            <a:rPr lang="en-US"/>
            <a:t>May provide legal benefits</a:t>
          </a:r>
        </a:p>
      </dgm:t>
    </dgm:pt>
    <dgm:pt modelId="{E580303A-29A9-49A8-9176-CF8321ACBF14}" type="parTrans" cxnId="{F54D1D8F-0987-4F08-B6BC-488D3403C24B}">
      <dgm:prSet/>
      <dgm:spPr/>
      <dgm:t>
        <a:bodyPr/>
        <a:lstStyle/>
        <a:p>
          <a:endParaRPr lang="en-US"/>
        </a:p>
      </dgm:t>
    </dgm:pt>
    <dgm:pt modelId="{FFE11B17-C7E4-49CC-A633-5B29B69C5D31}" type="sibTrans" cxnId="{F54D1D8F-0987-4F08-B6BC-488D3403C24B}">
      <dgm:prSet/>
      <dgm:spPr/>
      <dgm:t>
        <a:bodyPr/>
        <a:lstStyle/>
        <a:p>
          <a:endParaRPr lang="en-US"/>
        </a:p>
      </dgm:t>
    </dgm:pt>
    <dgm:pt modelId="{349D091E-AD00-4D26-86B3-D8E110A1BC03}" type="pres">
      <dgm:prSet presAssocID="{43388F0E-7987-4693-AAD4-1BDEEB2821D2}" presName="root" presStyleCnt="0">
        <dgm:presLayoutVars>
          <dgm:dir/>
          <dgm:resizeHandles val="exact"/>
        </dgm:presLayoutVars>
      </dgm:prSet>
      <dgm:spPr/>
    </dgm:pt>
    <dgm:pt modelId="{AFC65E38-2047-4321-BE62-6682CAEAA728}" type="pres">
      <dgm:prSet presAssocID="{21F70C79-E6EC-4073-AF0E-DCC04181DC1B}" presName="compNode" presStyleCnt="0"/>
      <dgm:spPr/>
    </dgm:pt>
    <dgm:pt modelId="{5D05A5CF-F006-4D7D-AC84-C6C7445177EF}" type="pres">
      <dgm:prSet presAssocID="{21F70C79-E6EC-4073-AF0E-DCC04181DC1B}" presName="bgRect" presStyleLbl="bgShp" presStyleIdx="0" presStyleCnt="3"/>
      <dgm:spPr/>
    </dgm:pt>
    <dgm:pt modelId="{B2E0EF32-93E8-4B24-9CCC-197567DF874B}" type="pres">
      <dgm:prSet presAssocID="{21F70C79-E6EC-4073-AF0E-DCC04181DC1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ales of Justice"/>
        </a:ext>
      </dgm:extLst>
    </dgm:pt>
    <dgm:pt modelId="{E1C073E2-7B1C-4ED7-AB4C-7A51C5F5543D}" type="pres">
      <dgm:prSet presAssocID="{21F70C79-E6EC-4073-AF0E-DCC04181DC1B}" presName="spaceRect" presStyleCnt="0"/>
      <dgm:spPr/>
    </dgm:pt>
    <dgm:pt modelId="{E5FB2C80-0B66-439C-8277-6D175AD4D817}" type="pres">
      <dgm:prSet presAssocID="{21F70C79-E6EC-4073-AF0E-DCC04181DC1B}" presName="parTx" presStyleLbl="revTx" presStyleIdx="0" presStyleCnt="5">
        <dgm:presLayoutVars>
          <dgm:chMax val="0"/>
          <dgm:chPref val="0"/>
        </dgm:presLayoutVars>
      </dgm:prSet>
      <dgm:spPr/>
    </dgm:pt>
    <dgm:pt modelId="{A4F222D2-6953-48AA-A5F3-FD8C7BAA260C}" type="pres">
      <dgm:prSet presAssocID="{B60133F3-CEA2-4D8E-9088-59912F6CA788}" presName="sibTrans" presStyleCnt="0"/>
      <dgm:spPr/>
    </dgm:pt>
    <dgm:pt modelId="{CCD537B4-9F4D-4810-B0C8-73C8F875A0B4}" type="pres">
      <dgm:prSet presAssocID="{49221037-B4D1-445D-AD8E-D6DBBBD912C5}" presName="compNode" presStyleCnt="0"/>
      <dgm:spPr/>
    </dgm:pt>
    <dgm:pt modelId="{16526A82-9262-45D2-BAC6-3E457BA0423A}" type="pres">
      <dgm:prSet presAssocID="{49221037-B4D1-445D-AD8E-D6DBBBD912C5}" presName="bgRect" presStyleLbl="bgShp" presStyleIdx="1" presStyleCnt="3"/>
      <dgm:spPr/>
    </dgm:pt>
    <dgm:pt modelId="{D93895A3-EF15-48C0-97CB-68FF4D72CF50}" type="pres">
      <dgm:prSet presAssocID="{49221037-B4D1-445D-AD8E-D6DBBBD912C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665BD876-3520-4744-95D1-C07F9C769ACB}" type="pres">
      <dgm:prSet presAssocID="{49221037-B4D1-445D-AD8E-D6DBBBD912C5}" presName="spaceRect" presStyleCnt="0"/>
      <dgm:spPr/>
    </dgm:pt>
    <dgm:pt modelId="{BA267705-D208-4113-BE22-23A07FD385A5}" type="pres">
      <dgm:prSet presAssocID="{49221037-B4D1-445D-AD8E-D6DBBBD912C5}" presName="parTx" presStyleLbl="revTx" presStyleIdx="1" presStyleCnt="5">
        <dgm:presLayoutVars>
          <dgm:chMax val="0"/>
          <dgm:chPref val="0"/>
        </dgm:presLayoutVars>
      </dgm:prSet>
      <dgm:spPr/>
    </dgm:pt>
    <dgm:pt modelId="{BAB412B8-36E1-4A33-9347-55398DF5160D}" type="pres">
      <dgm:prSet presAssocID="{49221037-B4D1-445D-AD8E-D6DBBBD912C5}" presName="desTx" presStyleLbl="revTx" presStyleIdx="2" presStyleCnt="5">
        <dgm:presLayoutVars/>
      </dgm:prSet>
      <dgm:spPr/>
    </dgm:pt>
    <dgm:pt modelId="{D8F6EA57-1890-4A55-8A10-B611FF499538}" type="pres">
      <dgm:prSet presAssocID="{64C7EB1F-CC4F-4ECB-900D-A3B5644619D5}" presName="sibTrans" presStyleCnt="0"/>
      <dgm:spPr/>
    </dgm:pt>
    <dgm:pt modelId="{8F2B8738-67E4-46ED-992B-F306B243BFD7}" type="pres">
      <dgm:prSet presAssocID="{0F47F7F1-CF31-4FD5-A1C1-FEE6640958BD}" presName="compNode" presStyleCnt="0"/>
      <dgm:spPr/>
    </dgm:pt>
    <dgm:pt modelId="{A5D4118C-3C83-4D7E-8A07-93B410EA4BA6}" type="pres">
      <dgm:prSet presAssocID="{0F47F7F1-CF31-4FD5-A1C1-FEE6640958BD}" presName="bgRect" presStyleLbl="bgShp" presStyleIdx="2" presStyleCnt="3"/>
      <dgm:spPr/>
    </dgm:pt>
    <dgm:pt modelId="{8C0E1835-302A-48DF-9885-9DAC0CBCC3AC}" type="pres">
      <dgm:prSet presAssocID="{0F47F7F1-CF31-4FD5-A1C1-FEE6640958B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Venn Diagram"/>
        </a:ext>
      </dgm:extLst>
    </dgm:pt>
    <dgm:pt modelId="{B847B857-0AA5-4233-ADB9-2A3246090921}" type="pres">
      <dgm:prSet presAssocID="{0F47F7F1-CF31-4FD5-A1C1-FEE6640958BD}" presName="spaceRect" presStyleCnt="0"/>
      <dgm:spPr/>
    </dgm:pt>
    <dgm:pt modelId="{988ADD02-BFDE-4165-8F9B-46EAB7D64850}" type="pres">
      <dgm:prSet presAssocID="{0F47F7F1-CF31-4FD5-A1C1-FEE6640958BD}" presName="parTx" presStyleLbl="revTx" presStyleIdx="3" presStyleCnt="5">
        <dgm:presLayoutVars>
          <dgm:chMax val="0"/>
          <dgm:chPref val="0"/>
        </dgm:presLayoutVars>
      </dgm:prSet>
      <dgm:spPr/>
    </dgm:pt>
    <dgm:pt modelId="{5F5DC000-3B30-4939-A487-AE4241D7E9FE}" type="pres">
      <dgm:prSet presAssocID="{0F47F7F1-CF31-4FD5-A1C1-FEE6640958BD}" presName="desTx" presStyleLbl="revTx" presStyleIdx="4" presStyleCnt="5">
        <dgm:presLayoutVars/>
      </dgm:prSet>
      <dgm:spPr/>
    </dgm:pt>
  </dgm:ptLst>
  <dgm:cxnLst>
    <dgm:cxn modelId="{5F2E3704-488C-4647-B50E-6C260EDE6D78}" srcId="{0F47F7F1-CF31-4FD5-A1C1-FEE6640958BD}" destId="{E8DEF6CF-526B-42D4-9F58-1F4DF10652A6}" srcOrd="1" destOrd="0" parTransId="{6942D983-A83E-4774-8DB1-8C5E3C5A2AE4}" sibTransId="{5CF9141C-6C1D-4B16-9408-EA82D077F5FF}"/>
    <dgm:cxn modelId="{B8A47B16-9164-4222-84EC-F3081C8B181C}" type="presOf" srcId="{0F47F7F1-CF31-4FD5-A1C1-FEE6640958BD}" destId="{988ADD02-BFDE-4165-8F9B-46EAB7D64850}" srcOrd="0" destOrd="0" presId="urn:microsoft.com/office/officeart/2018/2/layout/IconVerticalSolidList"/>
    <dgm:cxn modelId="{AC6A0D20-44D6-4321-A0E4-0B3BF3B1E53E}" type="presOf" srcId="{7A9E13C1-C9AC-431E-A468-ED773EA2362E}" destId="{BAB412B8-36E1-4A33-9347-55398DF5160D}" srcOrd="0" destOrd="0" presId="urn:microsoft.com/office/officeart/2018/2/layout/IconVerticalSolidList"/>
    <dgm:cxn modelId="{F342A75D-44FA-404B-95C4-155B3CF28F7C}" type="presOf" srcId="{43388F0E-7987-4693-AAD4-1BDEEB2821D2}" destId="{349D091E-AD00-4D26-86B3-D8E110A1BC03}" srcOrd="0" destOrd="0" presId="urn:microsoft.com/office/officeart/2018/2/layout/IconVerticalSolidList"/>
    <dgm:cxn modelId="{5F378161-2D9B-4026-BAFD-A17A1B754312}" type="presOf" srcId="{CBBF8A88-5D77-4273-A362-38452F7BAB03}" destId="{5F5DC000-3B30-4939-A487-AE4241D7E9FE}" srcOrd="0" destOrd="0" presId="urn:microsoft.com/office/officeart/2018/2/layout/IconVerticalSolidList"/>
    <dgm:cxn modelId="{16206943-DD25-44C9-B52C-49BBB3A279B0}" type="presOf" srcId="{6E99F6C0-38A1-483B-B921-03CC0E02F416}" destId="{BAB412B8-36E1-4A33-9347-55398DF5160D}" srcOrd="0" destOrd="1" presId="urn:microsoft.com/office/officeart/2018/2/layout/IconVerticalSolidList"/>
    <dgm:cxn modelId="{775EB444-7799-40C6-A42B-9AA863F6D0C5}" srcId="{49221037-B4D1-445D-AD8E-D6DBBBD912C5}" destId="{6E99F6C0-38A1-483B-B921-03CC0E02F416}" srcOrd="1" destOrd="0" parTransId="{D5322542-5A9B-4AC3-84D7-B22CB915B2D7}" sibTransId="{2C2EFB5D-C4BB-48A7-BAEA-FD9695CCCC79}"/>
    <dgm:cxn modelId="{24F39571-8803-492D-9080-CC12B90CFDD8}" srcId="{43388F0E-7987-4693-AAD4-1BDEEB2821D2}" destId="{21F70C79-E6EC-4073-AF0E-DCC04181DC1B}" srcOrd="0" destOrd="0" parTransId="{58214723-4FB6-4712-B4B3-97037E02AAC1}" sibTransId="{B60133F3-CEA2-4D8E-9088-59912F6CA788}"/>
    <dgm:cxn modelId="{EC96EE75-A952-4768-9B50-64FCD8BC6E39}" srcId="{49221037-B4D1-445D-AD8E-D6DBBBD912C5}" destId="{7A9E13C1-C9AC-431E-A468-ED773EA2362E}" srcOrd="0" destOrd="0" parTransId="{C29BD3C8-A4AE-4C2F-81E4-02C460123B38}" sibTransId="{E9C9CAD8-D0B8-47B8-B8EA-F4BCD05CA1D6}"/>
    <dgm:cxn modelId="{818CCF82-801D-43E7-8012-041287414D7F}" type="presOf" srcId="{21F70C79-E6EC-4073-AF0E-DCC04181DC1B}" destId="{E5FB2C80-0B66-439C-8277-6D175AD4D817}" srcOrd="0" destOrd="0" presId="urn:microsoft.com/office/officeart/2018/2/layout/IconVerticalSolidList"/>
    <dgm:cxn modelId="{3285398D-5117-439A-A04C-A8E2A922C55C}" type="presOf" srcId="{E8DEF6CF-526B-42D4-9F58-1F4DF10652A6}" destId="{5F5DC000-3B30-4939-A487-AE4241D7E9FE}" srcOrd="0" destOrd="1" presId="urn:microsoft.com/office/officeart/2018/2/layout/IconVerticalSolidList"/>
    <dgm:cxn modelId="{F54D1D8F-0987-4F08-B6BC-488D3403C24B}" srcId="{0F47F7F1-CF31-4FD5-A1C1-FEE6640958BD}" destId="{B00F7361-D3EE-43AF-876E-1A7ABC9E1564}" srcOrd="2" destOrd="0" parTransId="{E580303A-29A9-49A8-9176-CF8321ACBF14}" sibTransId="{FFE11B17-C7E4-49CC-A633-5B29B69C5D31}"/>
    <dgm:cxn modelId="{C31A949B-728D-4AC6-A343-D3C8B66C9C93}" srcId="{43388F0E-7987-4693-AAD4-1BDEEB2821D2}" destId="{49221037-B4D1-445D-AD8E-D6DBBBD912C5}" srcOrd="1" destOrd="0" parTransId="{E62F2717-1644-4E5D-AAC0-07261B35B0E8}" sibTransId="{64C7EB1F-CC4F-4ECB-900D-A3B5644619D5}"/>
    <dgm:cxn modelId="{948E199D-DF3D-474A-82CF-A67D08FE7F5D}" srcId="{0F47F7F1-CF31-4FD5-A1C1-FEE6640958BD}" destId="{CBBF8A88-5D77-4273-A362-38452F7BAB03}" srcOrd="0" destOrd="0" parTransId="{E82E9219-FD91-4566-B4C7-D6CFB0B69656}" sibTransId="{C3671841-F24E-4364-9485-4ED9F3800B99}"/>
    <dgm:cxn modelId="{0021E5C1-BF9C-47D0-BC1A-C099C586D55E}" type="presOf" srcId="{B00F7361-D3EE-43AF-876E-1A7ABC9E1564}" destId="{5F5DC000-3B30-4939-A487-AE4241D7E9FE}" srcOrd="0" destOrd="2" presId="urn:microsoft.com/office/officeart/2018/2/layout/IconVerticalSolidList"/>
    <dgm:cxn modelId="{DE49C1D4-7B37-4017-83E0-3291B8DA44DC}" type="presOf" srcId="{49221037-B4D1-445D-AD8E-D6DBBBD912C5}" destId="{BA267705-D208-4113-BE22-23A07FD385A5}" srcOrd="0" destOrd="0" presId="urn:microsoft.com/office/officeart/2018/2/layout/IconVerticalSolidList"/>
    <dgm:cxn modelId="{EE2EE0FA-028F-4F76-A245-C2334F144EAF}" srcId="{43388F0E-7987-4693-AAD4-1BDEEB2821D2}" destId="{0F47F7F1-CF31-4FD5-A1C1-FEE6640958BD}" srcOrd="2" destOrd="0" parTransId="{9B60DC3F-9DA3-4EFC-A941-F943A6D6DF37}" sibTransId="{93608F2C-36A0-4269-B7F4-A549ECAAA749}"/>
    <dgm:cxn modelId="{488C193E-FBEF-4B90-ADC1-8D8C3E4FD20E}" type="presParOf" srcId="{349D091E-AD00-4D26-86B3-D8E110A1BC03}" destId="{AFC65E38-2047-4321-BE62-6682CAEAA728}" srcOrd="0" destOrd="0" presId="urn:microsoft.com/office/officeart/2018/2/layout/IconVerticalSolidList"/>
    <dgm:cxn modelId="{C4A46E91-54FE-4211-BA8E-1F124CAC11C0}" type="presParOf" srcId="{AFC65E38-2047-4321-BE62-6682CAEAA728}" destId="{5D05A5CF-F006-4D7D-AC84-C6C7445177EF}" srcOrd="0" destOrd="0" presId="urn:microsoft.com/office/officeart/2018/2/layout/IconVerticalSolidList"/>
    <dgm:cxn modelId="{F64C4964-A275-4F32-BBBC-4DE45A1C4125}" type="presParOf" srcId="{AFC65E38-2047-4321-BE62-6682CAEAA728}" destId="{B2E0EF32-93E8-4B24-9CCC-197567DF874B}" srcOrd="1" destOrd="0" presId="urn:microsoft.com/office/officeart/2018/2/layout/IconVerticalSolidList"/>
    <dgm:cxn modelId="{229A38B4-69D1-47C9-9856-897FAC407AA0}" type="presParOf" srcId="{AFC65E38-2047-4321-BE62-6682CAEAA728}" destId="{E1C073E2-7B1C-4ED7-AB4C-7A51C5F5543D}" srcOrd="2" destOrd="0" presId="urn:microsoft.com/office/officeart/2018/2/layout/IconVerticalSolidList"/>
    <dgm:cxn modelId="{F20CA5B3-7E16-4245-BDF6-46D8754125E5}" type="presParOf" srcId="{AFC65E38-2047-4321-BE62-6682CAEAA728}" destId="{E5FB2C80-0B66-439C-8277-6D175AD4D817}" srcOrd="3" destOrd="0" presId="urn:microsoft.com/office/officeart/2018/2/layout/IconVerticalSolidList"/>
    <dgm:cxn modelId="{6C03B847-2DFC-4A57-8E63-EEE62AFEA54A}" type="presParOf" srcId="{349D091E-AD00-4D26-86B3-D8E110A1BC03}" destId="{A4F222D2-6953-48AA-A5F3-FD8C7BAA260C}" srcOrd="1" destOrd="0" presId="urn:microsoft.com/office/officeart/2018/2/layout/IconVerticalSolidList"/>
    <dgm:cxn modelId="{37493516-A0DD-4A1E-A581-55D0667D56B5}" type="presParOf" srcId="{349D091E-AD00-4D26-86B3-D8E110A1BC03}" destId="{CCD537B4-9F4D-4810-B0C8-73C8F875A0B4}" srcOrd="2" destOrd="0" presId="urn:microsoft.com/office/officeart/2018/2/layout/IconVerticalSolidList"/>
    <dgm:cxn modelId="{F0E84B00-888A-45C5-AFED-DC2376FBE818}" type="presParOf" srcId="{CCD537B4-9F4D-4810-B0C8-73C8F875A0B4}" destId="{16526A82-9262-45D2-BAC6-3E457BA0423A}" srcOrd="0" destOrd="0" presId="urn:microsoft.com/office/officeart/2018/2/layout/IconVerticalSolidList"/>
    <dgm:cxn modelId="{579A10A9-A029-4E57-9DF0-DA14C323DA93}" type="presParOf" srcId="{CCD537B4-9F4D-4810-B0C8-73C8F875A0B4}" destId="{D93895A3-EF15-48C0-97CB-68FF4D72CF50}" srcOrd="1" destOrd="0" presId="urn:microsoft.com/office/officeart/2018/2/layout/IconVerticalSolidList"/>
    <dgm:cxn modelId="{6842A6B6-93E9-4D5C-9A16-7FA316CAF17D}" type="presParOf" srcId="{CCD537B4-9F4D-4810-B0C8-73C8F875A0B4}" destId="{665BD876-3520-4744-95D1-C07F9C769ACB}" srcOrd="2" destOrd="0" presId="urn:microsoft.com/office/officeart/2018/2/layout/IconVerticalSolidList"/>
    <dgm:cxn modelId="{FC499EA3-4004-489E-87BE-1D1A2C1AC855}" type="presParOf" srcId="{CCD537B4-9F4D-4810-B0C8-73C8F875A0B4}" destId="{BA267705-D208-4113-BE22-23A07FD385A5}" srcOrd="3" destOrd="0" presId="urn:microsoft.com/office/officeart/2018/2/layout/IconVerticalSolidList"/>
    <dgm:cxn modelId="{C4E23D49-7382-4B34-8CFA-0B10BA190C41}" type="presParOf" srcId="{CCD537B4-9F4D-4810-B0C8-73C8F875A0B4}" destId="{BAB412B8-36E1-4A33-9347-55398DF5160D}" srcOrd="4" destOrd="0" presId="urn:microsoft.com/office/officeart/2018/2/layout/IconVerticalSolidList"/>
    <dgm:cxn modelId="{6C1F9243-87F2-4789-8124-5322C8ED1D3D}" type="presParOf" srcId="{349D091E-AD00-4D26-86B3-D8E110A1BC03}" destId="{D8F6EA57-1890-4A55-8A10-B611FF499538}" srcOrd="3" destOrd="0" presId="urn:microsoft.com/office/officeart/2018/2/layout/IconVerticalSolidList"/>
    <dgm:cxn modelId="{C7E1CDC1-0C1A-4CC8-B3A5-133F83F16739}" type="presParOf" srcId="{349D091E-AD00-4D26-86B3-D8E110A1BC03}" destId="{8F2B8738-67E4-46ED-992B-F306B243BFD7}" srcOrd="4" destOrd="0" presId="urn:microsoft.com/office/officeart/2018/2/layout/IconVerticalSolidList"/>
    <dgm:cxn modelId="{AA48BD15-80BD-4220-84FC-641A3D1B9968}" type="presParOf" srcId="{8F2B8738-67E4-46ED-992B-F306B243BFD7}" destId="{A5D4118C-3C83-4D7E-8A07-93B410EA4BA6}" srcOrd="0" destOrd="0" presId="urn:microsoft.com/office/officeart/2018/2/layout/IconVerticalSolidList"/>
    <dgm:cxn modelId="{AF480A0E-6D47-4DE9-B9EA-517AE25FA408}" type="presParOf" srcId="{8F2B8738-67E4-46ED-992B-F306B243BFD7}" destId="{8C0E1835-302A-48DF-9885-9DAC0CBCC3AC}" srcOrd="1" destOrd="0" presId="urn:microsoft.com/office/officeart/2018/2/layout/IconVerticalSolidList"/>
    <dgm:cxn modelId="{28C95CBA-A6E9-4E11-939C-0758D9300404}" type="presParOf" srcId="{8F2B8738-67E4-46ED-992B-F306B243BFD7}" destId="{B847B857-0AA5-4233-ADB9-2A3246090921}" srcOrd="2" destOrd="0" presId="urn:microsoft.com/office/officeart/2018/2/layout/IconVerticalSolidList"/>
    <dgm:cxn modelId="{2A02E6BF-CBD1-4BE4-A3B8-9BD847ECEC75}" type="presParOf" srcId="{8F2B8738-67E4-46ED-992B-F306B243BFD7}" destId="{988ADD02-BFDE-4165-8F9B-46EAB7D64850}" srcOrd="3" destOrd="0" presId="urn:microsoft.com/office/officeart/2018/2/layout/IconVerticalSolidList"/>
    <dgm:cxn modelId="{8CA3CB2E-710F-4C7B-A06C-23273192E201}" type="presParOf" srcId="{8F2B8738-67E4-46ED-992B-F306B243BFD7}" destId="{5F5DC000-3B30-4939-A487-AE4241D7E9FE}"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54C9C125-6B8A-4879-9367-1D1D6331F157}"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EC139DA9-01C9-40FA-9FB5-F853042FF29B}">
      <dgm:prSet/>
      <dgm:spPr/>
      <dgm:t>
        <a:bodyPr/>
        <a:lstStyle/>
        <a:p>
          <a:r>
            <a:rPr lang="en-US"/>
            <a:t>Safety-in-numbers</a:t>
          </a:r>
        </a:p>
      </dgm:t>
    </dgm:pt>
    <dgm:pt modelId="{F5B0700D-B829-4711-BB1D-3192C87899B7}" type="parTrans" cxnId="{333969FD-42D3-45C6-A469-1179C853872C}">
      <dgm:prSet/>
      <dgm:spPr/>
      <dgm:t>
        <a:bodyPr/>
        <a:lstStyle/>
        <a:p>
          <a:endParaRPr lang="en-US"/>
        </a:p>
      </dgm:t>
    </dgm:pt>
    <dgm:pt modelId="{CB4594FC-DFA1-4659-B12C-6CCCB0F110D9}" type="sibTrans" cxnId="{333969FD-42D3-45C6-A469-1179C853872C}">
      <dgm:prSet/>
      <dgm:spPr/>
      <dgm:t>
        <a:bodyPr/>
        <a:lstStyle/>
        <a:p>
          <a:endParaRPr lang="en-US"/>
        </a:p>
      </dgm:t>
    </dgm:pt>
    <dgm:pt modelId="{ABF4E561-ECEC-4BC6-B937-2385D409FB20}">
      <dgm:prSet/>
      <dgm:spPr/>
      <dgm:t>
        <a:bodyPr/>
        <a:lstStyle/>
        <a:p>
          <a:r>
            <a:rPr lang="en-US"/>
            <a:t>Head-in-the-sand</a:t>
          </a:r>
        </a:p>
      </dgm:t>
    </dgm:pt>
    <dgm:pt modelId="{80FE10F9-58C3-4819-A3E4-CF51EE9B52DF}" type="parTrans" cxnId="{7E73E2E5-419C-4D42-ACF7-FAD8FE21F7B8}">
      <dgm:prSet/>
      <dgm:spPr/>
      <dgm:t>
        <a:bodyPr/>
        <a:lstStyle/>
        <a:p>
          <a:endParaRPr lang="en-US"/>
        </a:p>
      </dgm:t>
    </dgm:pt>
    <dgm:pt modelId="{17B7EA8C-E93E-499B-A38B-8091FDE9000F}" type="sibTrans" cxnId="{7E73E2E5-419C-4D42-ACF7-FAD8FE21F7B8}">
      <dgm:prSet/>
      <dgm:spPr/>
      <dgm:t>
        <a:bodyPr/>
        <a:lstStyle/>
        <a:p>
          <a:endParaRPr lang="en-US"/>
        </a:p>
      </dgm:t>
    </dgm:pt>
    <dgm:pt modelId="{6EC71107-1A9B-4B10-989E-1F63039E2030}">
      <dgm:prSet/>
      <dgm:spPr/>
      <dgm:t>
        <a:bodyPr/>
        <a:lstStyle/>
        <a:p>
          <a:r>
            <a:rPr lang="en-US"/>
            <a:t>Between-a-rock-and-a hard-place</a:t>
          </a:r>
        </a:p>
      </dgm:t>
    </dgm:pt>
    <dgm:pt modelId="{FAB160A8-49E1-4B62-9541-34FDE42927C9}" type="parTrans" cxnId="{4289F1E0-4F2F-48D3-A06D-FEBEF7E2EE08}">
      <dgm:prSet/>
      <dgm:spPr/>
      <dgm:t>
        <a:bodyPr/>
        <a:lstStyle/>
        <a:p>
          <a:endParaRPr lang="en-US"/>
        </a:p>
      </dgm:t>
    </dgm:pt>
    <dgm:pt modelId="{56D5DF5D-5752-48FB-BD54-813817F33A2F}" type="sibTrans" cxnId="{4289F1E0-4F2F-48D3-A06D-FEBEF7E2EE08}">
      <dgm:prSet/>
      <dgm:spPr/>
      <dgm:t>
        <a:bodyPr/>
        <a:lstStyle/>
        <a:p>
          <a:endParaRPr lang="en-US"/>
        </a:p>
      </dgm:t>
    </dgm:pt>
    <dgm:pt modelId="{A13300DA-27E1-4BC6-9458-EE52D402B79E}">
      <dgm:prSet/>
      <dgm:spPr/>
      <dgm:t>
        <a:bodyPr/>
        <a:lstStyle/>
        <a:p>
          <a:r>
            <a:rPr lang="en-US"/>
            <a:t>It’s-no-big-deal</a:t>
          </a:r>
        </a:p>
      </dgm:t>
    </dgm:pt>
    <dgm:pt modelId="{1EA3EB6F-5D7D-4E72-B02D-4F9504F68450}" type="parTrans" cxnId="{AAEB6707-8CD9-4469-86A9-B66E4D7C0B24}">
      <dgm:prSet/>
      <dgm:spPr/>
      <dgm:t>
        <a:bodyPr/>
        <a:lstStyle/>
        <a:p>
          <a:endParaRPr lang="en-US"/>
        </a:p>
      </dgm:t>
    </dgm:pt>
    <dgm:pt modelId="{A29ABD78-0A8B-489F-849C-BA26ACE321E5}" type="sibTrans" cxnId="{AAEB6707-8CD9-4469-86A9-B66E4D7C0B24}">
      <dgm:prSet/>
      <dgm:spPr/>
      <dgm:t>
        <a:bodyPr/>
        <a:lstStyle/>
        <a:p>
          <a:endParaRPr lang="en-US"/>
        </a:p>
      </dgm:t>
    </dgm:pt>
    <dgm:pt modelId="{CC6A7C9D-C141-42B0-9B24-4CE1A3491FE3}">
      <dgm:prSet/>
      <dgm:spPr/>
      <dgm:t>
        <a:bodyPr/>
        <a:lstStyle/>
        <a:p>
          <a:r>
            <a:rPr lang="en-US"/>
            <a:t>Entitlement</a:t>
          </a:r>
        </a:p>
      </dgm:t>
    </dgm:pt>
    <dgm:pt modelId="{A4E5ABC9-7FE9-4665-9D1B-7C6A6ABCA455}" type="parTrans" cxnId="{E66B6EC6-5C95-4BA4-BBF9-DE506294163F}">
      <dgm:prSet/>
      <dgm:spPr/>
      <dgm:t>
        <a:bodyPr/>
        <a:lstStyle/>
        <a:p>
          <a:endParaRPr lang="en-US"/>
        </a:p>
      </dgm:t>
    </dgm:pt>
    <dgm:pt modelId="{15B5C85B-9B03-4ECC-8867-4CDD67B93793}" type="sibTrans" cxnId="{E66B6EC6-5C95-4BA4-BBF9-DE506294163F}">
      <dgm:prSet/>
      <dgm:spPr/>
      <dgm:t>
        <a:bodyPr/>
        <a:lstStyle/>
        <a:p>
          <a:endParaRPr lang="en-US"/>
        </a:p>
      </dgm:t>
    </dgm:pt>
    <dgm:pt modelId="{650DC3AC-CF08-4246-9265-E3DEF56B09C7}">
      <dgm:prSet/>
      <dgm:spPr/>
      <dgm:t>
        <a:bodyPr/>
        <a:lstStyle/>
        <a:p>
          <a:r>
            <a:rPr lang="en-US"/>
            <a:t>Team-player</a:t>
          </a:r>
        </a:p>
      </dgm:t>
    </dgm:pt>
    <dgm:pt modelId="{230ECA90-E72E-49E9-97F8-7F22130F8817}" type="parTrans" cxnId="{B2D54AAC-3B3A-4B11-B147-93698D23C54E}">
      <dgm:prSet/>
      <dgm:spPr/>
      <dgm:t>
        <a:bodyPr/>
        <a:lstStyle/>
        <a:p>
          <a:endParaRPr lang="en-US"/>
        </a:p>
      </dgm:t>
    </dgm:pt>
    <dgm:pt modelId="{983FFE85-D3D2-40C7-8BBE-FD2E0BFB87FA}" type="sibTrans" cxnId="{B2D54AAC-3B3A-4B11-B147-93698D23C54E}">
      <dgm:prSet/>
      <dgm:spPr/>
      <dgm:t>
        <a:bodyPr/>
        <a:lstStyle/>
        <a:p>
          <a:endParaRPr lang="en-US"/>
        </a:p>
      </dgm:t>
    </dgm:pt>
    <dgm:pt modelId="{AE697BD7-6EF7-B04A-9605-0CB7C115B0B7}" type="pres">
      <dgm:prSet presAssocID="{54C9C125-6B8A-4879-9367-1D1D6331F157}" presName="diagram" presStyleCnt="0">
        <dgm:presLayoutVars>
          <dgm:dir/>
          <dgm:resizeHandles val="exact"/>
        </dgm:presLayoutVars>
      </dgm:prSet>
      <dgm:spPr/>
    </dgm:pt>
    <dgm:pt modelId="{0EE86FE8-ADB1-4F4B-81BB-5EE31AB520D0}" type="pres">
      <dgm:prSet presAssocID="{EC139DA9-01C9-40FA-9FB5-F853042FF29B}" presName="node" presStyleLbl="node1" presStyleIdx="0" presStyleCnt="6">
        <dgm:presLayoutVars>
          <dgm:bulletEnabled val="1"/>
        </dgm:presLayoutVars>
      </dgm:prSet>
      <dgm:spPr/>
    </dgm:pt>
    <dgm:pt modelId="{3253C27C-A12A-814F-8E30-33FC8623D63C}" type="pres">
      <dgm:prSet presAssocID="{CB4594FC-DFA1-4659-B12C-6CCCB0F110D9}" presName="sibTrans" presStyleCnt="0"/>
      <dgm:spPr/>
    </dgm:pt>
    <dgm:pt modelId="{FC14A181-9C9A-3749-BE31-21B6047D31BE}" type="pres">
      <dgm:prSet presAssocID="{ABF4E561-ECEC-4BC6-B937-2385D409FB20}" presName="node" presStyleLbl="node1" presStyleIdx="1" presStyleCnt="6">
        <dgm:presLayoutVars>
          <dgm:bulletEnabled val="1"/>
        </dgm:presLayoutVars>
      </dgm:prSet>
      <dgm:spPr/>
    </dgm:pt>
    <dgm:pt modelId="{80E27AA9-7E5D-694B-BA49-ED905B4D1F8E}" type="pres">
      <dgm:prSet presAssocID="{17B7EA8C-E93E-499B-A38B-8091FDE9000F}" presName="sibTrans" presStyleCnt="0"/>
      <dgm:spPr/>
    </dgm:pt>
    <dgm:pt modelId="{98312C45-65CA-4446-B26D-F40C6811CF6F}" type="pres">
      <dgm:prSet presAssocID="{6EC71107-1A9B-4B10-989E-1F63039E2030}" presName="node" presStyleLbl="node1" presStyleIdx="2" presStyleCnt="6">
        <dgm:presLayoutVars>
          <dgm:bulletEnabled val="1"/>
        </dgm:presLayoutVars>
      </dgm:prSet>
      <dgm:spPr/>
    </dgm:pt>
    <dgm:pt modelId="{90D28F72-515F-624F-95CF-DD60C2A9479D}" type="pres">
      <dgm:prSet presAssocID="{56D5DF5D-5752-48FB-BD54-813817F33A2F}" presName="sibTrans" presStyleCnt="0"/>
      <dgm:spPr/>
    </dgm:pt>
    <dgm:pt modelId="{DB87A8DF-ECB3-5D46-9847-14C11EEA6DDF}" type="pres">
      <dgm:prSet presAssocID="{A13300DA-27E1-4BC6-9458-EE52D402B79E}" presName="node" presStyleLbl="node1" presStyleIdx="3" presStyleCnt="6">
        <dgm:presLayoutVars>
          <dgm:bulletEnabled val="1"/>
        </dgm:presLayoutVars>
      </dgm:prSet>
      <dgm:spPr/>
    </dgm:pt>
    <dgm:pt modelId="{9AC0BA46-37A3-7C49-9E79-6616273BBDB3}" type="pres">
      <dgm:prSet presAssocID="{A29ABD78-0A8B-489F-849C-BA26ACE321E5}" presName="sibTrans" presStyleCnt="0"/>
      <dgm:spPr/>
    </dgm:pt>
    <dgm:pt modelId="{354A51D3-9D6B-9146-8B52-2B8DBD7F01EE}" type="pres">
      <dgm:prSet presAssocID="{CC6A7C9D-C141-42B0-9B24-4CE1A3491FE3}" presName="node" presStyleLbl="node1" presStyleIdx="4" presStyleCnt="6">
        <dgm:presLayoutVars>
          <dgm:bulletEnabled val="1"/>
        </dgm:presLayoutVars>
      </dgm:prSet>
      <dgm:spPr/>
    </dgm:pt>
    <dgm:pt modelId="{8DE539D2-2DE8-E94E-8F68-1736034C979F}" type="pres">
      <dgm:prSet presAssocID="{15B5C85B-9B03-4ECC-8867-4CDD67B93793}" presName="sibTrans" presStyleCnt="0"/>
      <dgm:spPr/>
    </dgm:pt>
    <dgm:pt modelId="{0E981F16-FB05-DD4E-BBF1-760D0EC56E3B}" type="pres">
      <dgm:prSet presAssocID="{650DC3AC-CF08-4246-9265-E3DEF56B09C7}" presName="node" presStyleLbl="node1" presStyleIdx="5" presStyleCnt="6">
        <dgm:presLayoutVars>
          <dgm:bulletEnabled val="1"/>
        </dgm:presLayoutVars>
      </dgm:prSet>
      <dgm:spPr/>
    </dgm:pt>
  </dgm:ptLst>
  <dgm:cxnLst>
    <dgm:cxn modelId="{AAEB6707-8CD9-4469-86A9-B66E4D7C0B24}" srcId="{54C9C125-6B8A-4879-9367-1D1D6331F157}" destId="{A13300DA-27E1-4BC6-9458-EE52D402B79E}" srcOrd="3" destOrd="0" parTransId="{1EA3EB6F-5D7D-4E72-B02D-4F9504F68450}" sibTransId="{A29ABD78-0A8B-489F-849C-BA26ACE321E5}"/>
    <dgm:cxn modelId="{A5C6B53B-D2DF-D64A-BA6D-F3DE823FAE63}" type="presOf" srcId="{6EC71107-1A9B-4B10-989E-1F63039E2030}" destId="{98312C45-65CA-4446-B26D-F40C6811CF6F}" srcOrd="0" destOrd="0" presId="urn:microsoft.com/office/officeart/2005/8/layout/default"/>
    <dgm:cxn modelId="{5E582C40-4183-8E4C-967C-F2F35378A1BE}" type="presOf" srcId="{54C9C125-6B8A-4879-9367-1D1D6331F157}" destId="{AE697BD7-6EF7-B04A-9605-0CB7C115B0B7}" srcOrd="0" destOrd="0" presId="urn:microsoft.com/office/officeart/2005/8/layout/default"/>
    <dgm:cxn modelId="{8E18D79B-D100-F34B-92EF-60DED90A1957}" type="presOf" srcId="{EC139DA9-01C9-40FA-9FB5-F853042FF29B}" destId="{0EE86FE8-ADB1-4F4B-81BB-5EE31AB520D0}" srcOrd="0" destOrd="0" presId="urn:microsoft.com/office/officeart/2005/8/layout/default"/>
    <dgm:cxn modelId="{B2D54AAC-3B3A-4B11-B147-93698D23C54E}" srcId="{54C9C125-6B8A-4879-9367-1D1D6331F157}" destId="{650DC3AC-CF08-4246-9265-E3DEF56B09C7}" srcOrd="5" destOrd="0" parTransId="{230ECA90-E72E-49E9-97F8-7F22130F8817}" sibTransId="{983FFE85-D3D2-40C7-8BBE-FD2E0BFB87FA}"/>
    <dgm:cxn modelId="{5F4EEFAD-51F6-8146-9517-0A660EC53A45}" type="presOf" srcId="{ABF4E561-ECEC-4BC6-B937-2385D409FB20}" destId="{FC14A181-9C9A-3749-BE31-21B6047D31BE}" srcOrd="0" destOrd="0" presId="urn:microsoft.com/office/officeart/2005/8/layout/default"/>
    <dgm:cxn modelId="{220C56BF-5F61-8F4A-A9E1-CAE173E079A8}" type="presOf" srcId="{650DC3AC-CF08-4246-9265-E3DEF56B09C7}" destId="{0E981F16-FB05-DD4E-BBF1-760D0EC56E3B}" srcOrd="0" destOrd="0" presId="urn:microsoft.com/office/officeart/2005/8/layout/default"/>
    <dgm:cxn modelId="{E66B6EC6-5C95-4BA4-BBF9-DE506294163F}" srcId="{54C9C125-6B8A-4879-9367-1D1D6331F157}" destId="{CC6A7C9D-C141-42B0-9B24-4CE1A3491FE3}" srcOrd="4" destOrd="0" parTransId="{A4E5ABC9-7FE9-4665-9D1B-7C6A6ABCA455}" sibTransId="{15B5C85B-9B03-4ECC-8867-4CDD67B93793}"/>
    <dgm:cxn modelId="{8D66D2DE-0950-C344-B2C2-17FABFFD6852}" type="presOf" srcId="{A13300DA-27E1-4BC6-9458-EE52D402B79E}" destId="{DB87A8DF-ECB3-5D46-9847-14C11EEA6DDF}" srcOrd="0" destOrd="0" presId="urn:microsoft.com/office/officeart/2005/8/layout/default"/>
    <dgm:cxn modelId="{4289F1E0-4F2F-48D3-A06D-FEBEF7E2EE08}" srcId="{54C9C125-6B8A-4879-9367-1D1D6331F157}" destId="{6EC71107-1A9B-4B10-989E-1F63039E2030}" srcOrd="2" destOrd="0" parTransId="{FAB160A8-49E1-4B62-9541-34FDE42927C9}" sibTransId="{56D5DF5D-5752-48FB-BD54-813817F33A2F}"/>
    <dgm:cxn modelId="{7E73E2E5-419C-4D42-ACF7-FAD8FE21F7B8}" srcId="{54C9C125-6B8A-4879-9367-1D1D6331F157}" destId="{ABF4E561-ECEC-4BC6-B937-2385D409FB20}" srcOrd="1" destOrd="0" parTransId="{80FE10F9-58C3-4819-A3E4-CF51EE9B52DF}" sibTransId="{17B7EA8C-E93E-499B-A38B-8091FDE9000F}"/>
    <dgm:cxn modelId="{0B65A2EA-C77E-BB46-8422-7F66E0AD243A}" type="presOf" srcId="{CC6A7C9D-C141-42B0-9B24-4CE1A3491FE3}" destId="{354A51D3-9D6B-9146-8B52-2B8DBD7F01EE}" srcOrd="0" destOrd="0" presId="urn:microsoft.com/office/officeart/2005/8/layout/default"/>
    <dgm:cxn modelId="{333969FD-42D3-45C6-A469-1179C853872C}" srcId="{54C9C125-6B8A-4879-9367-1D1D6331F157}" destId="{EC139DA9-01C9-40FA-9FB5-F853042FF29B}" srcOrd="0" destOrd="0" parTransId="{F5B0700D-B829-4711-BB1D-3192C87899B7}" sibTransId="{CB4594FC-DFA1-4659-B12C-6CCCB0F110D9}"/>
    <dgm:cxn modelId="{DE1BCBCD-007F-DA4A-ADAD-34DC8FB8FF04}" type="presParOf" srcId="{AE697BD7-6EF7-B04A-9605-0CB7C115B0B7}" destId="{0EE86FE8-ADB1-4F4B-81BB-5EE31AB520D0}" srcOrd="0" destOrd="0" presId="urn:microsoft.com/office/officeart/2005/8/layout/default"/>
    <dgm:cxn modelId="{6BAFF356-595D-9B40-AFB1-F01ADDF20B33}" type="presParOf" srcId="{AE697BD7-6EF7-B04A-9605-0CB7C115B0B7}" destId="{3253C27C-A12A-814F-8E30-33FC8623D63C}" srcOrd="1" destOrd="0" presId="urn:microsoft.com/office/officeart/2005/8/layout/default"/>
    <dgm:cxn modelId="{6E28E4BC-F26A-5848-A25C-8419157D579A}" type="presParOf" srcId="{AE697BD7-6EF7-B04A-9605-0CB7C115B0B7}" destId="{FC14A181-9C9A-3749-BE31-21B6047D31BE}" srcOrd="2" destOrd="0" presId="urn:microsoft.com/office/officeart/2005/8/layout/default"/>
    <dgm:cxn modelId="{8D9F9959-33C5-834E-9EFE-1D3FC3EEFD7C}" type="presParOf" srcId="{AE697BD7-6EF7-B04A-9605-0CB7C115B0B7}" destId="{80E27AA9-7E5D-694B-BA49-ED905B4D1F8E}" srcOrd="3" destOrd="0" presId="urn:microsoft.com/office/officeart/2005/8/layout/default"/>
    <dgm:cxn modelId="{69D24D3E-48F3-2249-839E-A353B9C522E0}" type="presParOf" srcId="{AE697BD7-6EF7-B04A-9605-0CB7C115B0B7}" destId="{98312C45-65CA-4446-B26D-F40C6811CF6F}" srcOrd="4" destOrd="0" presId="urn:microsoft.com/office/officeart/2005/8/layout/default"/>
    <dgm:cxn modelId="{68E47C66-ECD5-A04F-A775-A3CC132D9053}" type="presParOf" srcId="{AE697BD7-6EF7-B04A-9605-0CB7C115B0B7}" destId="{90D28F72-515F-624F-95CF-DD60C2A9479D}" srcOrd="5" destOrd="0" presId="urn:microsoft.com/office/officeart/2005/8/layout/default"/>
    <dgm:cxn modelId="{C1FD03E7-01FD-9F43-8F4E-62901EE5E461}" type="presParOf" srcId="{AE697BD7-6EF7-B04A-9605-0CB7C115B0B7}" destId="{DB87A8DF-ECB3-5D46-9847-14C11EEA6DDF}" srcOrd="6" destOrd="0" presId="urn:microsoft.com/office/officeart/2005/8/layout/default"/>
    <dgm:cxn modelId="{82117CD9-F40A-6443-B29D-6D9D85814F5A}" type="presParOf" srcId="{AE697BD7-6EF7-B04A-9605-0CB7C115B0B7}" destId="{9AC0BA46-37A3-7C49-9E79-6616273BBDB3}" srcOrd="7" destOrd="0" presId="urn:microsoft.com/office/officeart/2005/8/layout/default"/>
    <dgm:cxn modelId="{D358536C-20BB-9140-A729-4E3DD78787C4}" type="presParOf" srcId="{AE697BD7-6EF7-B04A-9605-0CB7C115B0B7}" destId="{354A51D3-9D6B-9146-8B52-2B8DBD7F01EE}" srcOrd="8" destOrd="0" presId="urn:microsoft.com/office/officeart/2005/8/layout/default"/>
    <dgm:cxn modelId="{49208141-06A6-704E-85B0-C7B0C27D2A02}" type="presParOf" srcId="{AE697BD7-6EF7-B04A-9605-0CB7C115B0B7}" destId="{8DE539D2-2DE8-E94E-8F68-1736034C979F}" srcOrd="9" destOrd="0" presId="urn:microsoft.com/office/officeart/2005/8/layout/default"/>
    <dgm:cxn modelId="{5C8EB50E-82F4-7445-AEA9-E65CE38FE9EB}" type="presParOf" srcId="{AE697BD7-6EF7-B04A-9605-0CB7C115B0B7}" destId="{0E981F16-FB05-DD4E-BBF1-760D0EC56E3B}"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1371CF9A-9232-425B-A8C9-654F2F5A951A}" type="doc">
      <dgm:prSet loTypeId="urn:microsoft.com/office/officeart/2005/8/layout/bProcess4" loCatId="process" qsTypeId="urn:microsoft.com/office/officeart/2005/8/quickstyle/simple1" qsCatId="simple" csTypeId="urn:microsoft.com/office/officeart/2005/8/colors/accent3_2" csCatId="accent3" phldr="1"/>
      <dgm:spPr/>
      <dgm:t>
        <a:bodyPr/>
        <a:lstStyle/>
        <a:p>
          <a:endParaRPr lang="en-US"/>
        </a:p>
      </dgm:t>
    </dgm:pt>
    <dgm:pt modelId="{C7C11BD6-BAFF-4EC6-B10E-9A51621D85DD}">
      <dgm:prSet/>
      <dgm:spPr/>
      <dgm:t>
        <a:bodyPr/>
        <a:lstStyle/>
        <a:p>
          <a:r>
            <a:rPr lang="en-CA"/>
            <a:t>Tell the truth</a:t>
          </a:r>
          <a:endParaRPr lang="en-US"/>
        </a:p>
      </dgm:t>
    </dgm:pt>
    <dgm:pt modelId="{B6BDC60E-9089-4173-A913-33609010A088}" type="parTrans" cxnId="{EBFABC0F-8C93-4346-BDCF-959EAB8D74AF}">
      <dgm:prSet/>
      <dgm:spPr/>
      <dgm:t>
        <a:bodyPr/>
        <a:lstStyle/>
        <a:p>
          <a:endParaRPr lang="en-US"/>
        </a:p>
      </dgm:t>
    </dgm:pt>
    <dgm:pt modelId="{430C0257-C096-45FF-A0C0-EAC76B265964}" type="sibTrans" cxnId="{EBFABC0F-8C93-4346-BDCF-959EAB8D74AF}">
      <dgm:prSet/>
      <dgm:spPr>
        <a:noFill/>
      </dgm:spPr>
      <dgm:t>
        <a:bodyPr/>
        <a:lstStyle/>
        <a:p>
          <a:endParaRPr lang="en-US"/>
        </a:p>
      </dgm:t>
    </dgm:pt>
    <dgm:pt modelId="{2C2BD687-BF74-4211-86C5-768A3ABB54D4}">
      <dgm:prSet/>
      <dgm:spPr/>
      <dgm:t>
        <a:bodyPr/>
        <a:lstStyle/>
        <a:p>
          <a:r>
            <a:rPr lang="en-CA"/>
            <a:t>Accept responsibility</a:t>
          </a:r>
          <a:endParaRPr lang="en-US"/>
        </a:p>
      </dgm:t>
    </dgm:pt>
    <dgm:pt modelId="{F8EC9312-DA51-489A-9D59-79C55D041DF9}" type="parTrans" cxnId="{E26A77BE-AE3B-4080-A50D-9CE37B246669}">
      <dgm:prSet/>
      <dgm:spPr/>
      <dgm:t>
        <a:bodyPr/>
        <a:lstStyle/>
        <a:p>
          <a:endParaRPr lang="en-US"/>
        </a:p>
      </dgm:t>
    </dgm:pt>
    <dgm:pt modelId="{5025E511-38FC-411E-8D64-F145F7C6F757}" type="sibTrans" cxnId="{E26A77BE-AE3B-4080-A50D-9CE37B246669}">
      <dgm:prSet/>
      <dgm:spPr>
        <a:noFill/>
      </dgm:spPr>
      <dgm:t>
        <a:bodyPr/>
        <a:lstStyle/>
        <a:p>
          <a:endParaRPr lang="en-US"/>
        </a:p>
      </dgm:t>
    </dgm:pt>
    <dgm:pt modelId="{C4C97523-CD3B-4585-92CA-09E61C4FF4FD}">
      <dgm:prSet/>
      <dgm:spPr/>
      <dgm:t>
        <a:bodyPr/>
        <a:lstStyle/>
        <a:p>
          <a:r>
            <a:rPr lang="en-CA"/>
            <a:t>Don’t suppress or de-emphasize important information</a:t>
          </a:r>
          <a:endParaRPr lang="en-US"/>
        </a:p>
      </dgm:t>
    </dgm:pt>
    <dgm:pt modelId="{2F39172C-FC47-44EE-9A4B-2CC1DA141C2C}" type="parTrans" cxnId="{048F0F0F-CC5D-4274-9E69-5DE6C6A813F6}">
      <dgm:prSet/>
      <dgm:spPr/>
      <dgm:t>
        <a:bodyPr/>
        <a:lstStyle/>
        <a:p>
          <a:endParaRPr lang="en-US"/>
        </a:p>
      </dgm:t>
    </dgm:pt>
    <dgm:pt modelId="{F538F325-D899-43F6-9F28-DCFE5EA88195}" type="sibTrans" cxnId="{048F0F0F-CC5D-4274-9E69-5DE6C6A813F6}">
      <dgm:prSet/>
      <dgm:spPr>
        <a:noFill/>
      </dgm:spPr>
      <dgm:t>
        <a:bodyPr/>
        <a:lstStyle/>
        <a:p>
          <a:endParaRPr lang="en-US"/>
        </a:p>
      </dgm:t>
    </dgm:pt>
    <dgm:pt modelId="{9B2481F9-37B5-493E-8819-07490CA854BE}">
      <dgm:prSet/>
      <dgm:spPr/>
      <dgm:t>
        <a:bodyPr/>
        <a:lstStyle/>
        <a:p>
          <a:r>
            <a:rPr lang="en-CA"/>
            <a:t>Offer value for money</a:t>
          </a:r>
          <a:endParaRPr lang="en-US"/>
        </a:p>
      </dgm:t>
    </dgm:pt>
    <dgm:pt modelId="{49DEE9DE-4A2D-4A3B-90D5-5E4C056FD36F}" type="parTrans" cxnId="{3D080E32-6B39-425F-A2D0-66131822A53D}">
      <dgm:prSet/>
      <dgm:spPr/>
      <dgm:t>
        <a:bodyPr/>
        <a:lstStyle/>
        <a:p>
          <a:endParaRPr lang="en-US"/>
        </a:p>
      </dgm:t>
    </dgm:pt>
    <dgm:pt modelId="{CA2C5A79-41B4-4270-88B8-A6736529E6F8}" type="sibTrans" cxnId="{3D080E32-6B39-425F-A2D0-66131822A53D}">
      <dgm:prSet/>
      <dgm:spPr>
        <a:noFill/>
      </dgm:spPr>
      <dgm:t>
        <a:bodyPr/>
        <a:lstStyle/>
        <a:p>
          <a:endParaRPr lang="en-US"/>
        </a:p>
      </dgm:t>
    </dgm:pt>
    <dgm:pt modelId="{E2A195DB-F1DC-4001-B6BF-7C5CD1A0100C}">
      <dgm:prSet/>
      <dgm:spPr/>
      <dgm:t>
        <a:bodyPr/>
        <a:lstStyle/>
        <a:p>
          <a:r>
            <a:rPr lang="en-CA"/>
            <a:t>Be timely</a:t>
          </a:r>
          <a:endParaRPr lang="en-US"/>
        </a:p>
      </dgm:t>
    </dgm:pt>
    <dgm:pt modelId="{D129B003-036F-44F4-8896-BC00D9C69021}" type="parTrans" cxnId="{762EF94A-81D5-43C9-96DD-77F2EA640CBC}">
      <dgm:prSet/>
      <dgm:spPr/>
      <dgm:t>
        <a:bodyPr/>
        <a:lstStyle/>
        <a:p>
          <a:endParaRPr lang="en-US"/>
        </a:p>
      </dgm:t>
    </dgm:pt>
    <dgm:pt modelId="{D12B7982-39FF-4347-A093-969EE92AF648}" type="sibTrans" cxnId="{762EF94A-81D5-43C9-96DD-77F2EA640CBC}">
      <dgm:prSet/>
      <dgm:spPr>
        <a:noFill/>
      </dgm:spPr>
      <dgm:t>
        <a:bodyPr/>
        <a:lstStyle/>
        <a:p>
          <a:endParaRPr lang="en-US"/>
        </a:p>
      </dgm:t>
    </dgm:pt>
    <dgm:pt modelId="{ED03EE56-1DD0-4BD6-9496-61A84A785F29}">
      <dgm:prSet/>
      <dgm:spPr/>
      <dgm:t>
        <a:bodyPr/>
        <a:lstStyle/>
        <a:p>
          <a:r>
            <a:rPr lang="en-CA"/>
            <a:t>Consider obligations</a:t>
          </a:r>
          <a:endParaRPr lang="en-US"/>
        </a:p>
      </dgm:t>
    </dgm:pt>
    <dgm:pt modelId="{262EBE65-06D3-4743-95B1-2576B47EDD1B}" type="parTrans" cxnId="{679DDF9E-4D57-4269-BE67-B480ADB8B714}">
      <dgm:prSet/>
      <dgm:spPr/>
      <dgm:t>
        <a:bodyPr/>
        <a:lstStyle/>
        <a:p>
          <a:endParaRPr lang="en-US"/>
        </a:p>
      </dgm:t>
    </dgm:pt>
    <dgm:pt modelId="{C703EAD2-999F-4DBE-A8B3-E30DA7E809C2}" type="sibTrans" cxnId="{679DDF9E-4D57-4269-BE67-B480ADB8B714}">
      <dgm:prSet/>
      <dgm:spPr>
        <a:noFill/>
      </dgm:spPr>
      <dgm:t>
        <a:bodyPr/>
        <a:lstStyle/>
        <a:p>
          <a:endParaRPr lang="en-US"/>
        </a:p>
      </dgm:t>
    </dgm:pt>
    <dgm:pt modelId="{08A8E575-FF99-485A-B24C-30963CA4636B}">
      <dgm:prSet/>
      <dgm:spPr/>
      <dgm:t>
        <a:bodyPr/>
        <a:lstStyle/>
        <a:p>
          <a:r>
            <a:rPr lang="en-CA" dirty="0"/>
            <a:t>Show respect</a:t>
          </a:r>
          <a:endParaRPr lang="en-US" dirty="0"/>
        </a:p>
      </dgm:t>
    </dgm:pt>
    <dgm:pt modelId="{4C9B0DA9-D4E5-4275-99E5-BC151BD75B38}" type="parTrans" cxnId="{332F37D4-D83E-4537-96ED-3BCF0F3A0661}">
      <dgm:prSet/>
      <dgm:spPr/>
      <dgm:t>
        <a:bodyPr/>
        <a:lstStyle/>
        <a:p>
          <a:endParaRPr lang="en-US"/>
        </a:p>
      </dgm:t>
    </dgm:pt>
    <dgm:pt modelId="{CCB2520D-2A6D-437B-886D-D86E3ADB6840}" type="sibTrans" cxnId="{332F37D4-D83E-4537-96ED-3BCF0F3A0661}">
      <dgm:prSet/>
      <dgm:spPr>
        <a:noFill/>
      </dgm:spPr>
      <dgm:t>
        <a:bodyPr/>
        <a:lstStyle/>
        <a:p>
          <a:endParaRPr lang="en-US"/>
        </a:p>
      </dgm:t>
    </dgm:pt>
    <dgm:pt modelId="{136CD450-30F7-4C46-87FC-DE2A09D7B8F8}">
      <dgm:prSet/>
      <dgm:spPr/>
      <dgm:t>
        <a:bodyPr/>
        <a:lstStyle/>
        <a:p>
          <a:r>
            <a:rPr lang="en-CA"/>
            <a:t>Avoid libel</a:t>
          </a:r>
          <a:endParaRPr lang="en-US"/>
        </a:p>
      </dgm:t>
    </dgm:pt>
    <dgm:pt modelId="{0A689A02-18DC-4804-8DA8-B4530905CFE3}" type="parTrans" cxnId="{4E555ECC-37D7-448F-A9BE-93849B6EB157}">
      <dgm:prSet/>
      <dgm:spPr/>
      <dgm:t>
        <a:bodyPr/>
        <a:lstStyle/>
        <a:p>
          <a:endParaRPr lang="en-US"/>
        </a:p>
      </dgm:t>
    </dgm:pt>
    <dgm:pt modelId="{4A50F6C3-B181-46D1-978D-95D312CA5CE6}" type="sibTrans" cxnId="{4E555ECC-37D7-448F-A9BE-93849B6EB157}">
      <dgm:prSet/>
      <dgm:spPr>
        <a:noFill/>
      </dgm:spPr>
      <dgm:t>
        <a:bodyPr/>
        <a:lstStyle/>
        <a:p>
          <a:endParaRPr lang="en-US"/>
        </a:p>
      </dgm:t>
    </dgm:pt>
    <dgm:pt modelId="{B66230DB-AA89-4579-B6CD-AF023234AB2A}">
      <dgm:prSet/>
      <dgm:spPr/>
      <dgm:t>
        <a:bodyPr/>
        <a:lstStyle/>
        <a:p>
          <a:r>
            <a:rPr lang="en-CA"/>
            <a:t>Distinguish between fact and opinion</a:t>
          </a:r>
          <a:endParaRPr lang="en-US"/>
        </a:p>
      </dgm:t>
    </dgm:pt>
    <dgm:pt modelId="{3ECECA0D-21F9-4176-83F1-88106F0DB356}" type="parTrans" cxnId="{60F5BC22-2C8B-40E7-84C1-411903F3510E}">
      <dgm:prSet/>
      <dgm:spPr/>
      <dgm:t>
        <a:bodyPr/>
        <a:lstStyle/>
        <a:p>
          <a:endParaRPr lang="en-US"/>
        </a:p>
      </dgm:t>
    </dgm:pt>
    <dgm:pt modelId="{7E7C0136-72B5-4129-9861-10C8BC4D579A}" type="sibTrans" cxnId="{60F5BC22-2C8B-40E7-84C1-411903F3510E}">
      <dgm:prSet/>
      <dgm:spPr>
        <a:noFill/>
      </dgm:spPr>
      <dgm:t>
        <a:bodyPr/>
        <a:lstStyle/>
        <a:p>
          <a:endParaRPr lang="en-US"/>
        </a:p>
      </dgm:t>
    </dgm:pt>
    <dgm:pt modelId="{837776F0-0220-4FDF-8077-8987381BF5C8}">
      <dgm:prSet/>
      <dgm:spPr/>
      <dgm:t>
        <a:bodyPr/>
        <a:lstStyle/>
        <a:p>
          <a:r>
            <a:rPr lang="en-CA" dirty="0"/>
            <a:t>Use layout to highlight, not hide, information</a:t>
          </a:r>
          <a:endParaRPr lang="en-US" dirty="0"/>
        </a:p>
      </dgm:t>
    </dgm:pt>
    <dgm:pt modelId="{011A5D52-4A0D-4ED3-94C3-75034010C791}" type="parTrans" cxnId="{2F879417-7A7A-496E-ACC0-A5F6825295C1}">
      <dgm:prSet/>
      <dgm:spPr/>
      <dgm:t>
        <a:bodyPr/>
        <a:lstStyle/>
        <a:p>
          <a:endParaRPr lang="en-US"/>
        </a:p>
      </dgm:t>
    </dgm:pt>
    <dgm:pt modelId="{70299F63-3F27-4C5B-B3B1-B3CA86B40F21}" type="sibTrans" cxnId="{2F879417-7A7A-496E-ACC0-A5F6825295C1}">
      <dgm:prSet/>
      <dgm:spPr>
        <a:noFill/>
      </dgm:spPr>
      <dgm:t>
        <a:bodyPr/>
        <a:lstStyle/>
        <a:p>
          <a:endParaRPr lang="en-US"/>
        </a:p>
      </dgm:t>
    </dgm:pt>
    <dgm:pt modelId="{349569E5-4632-47B5-A6D9-5A7893A2F3A2}">
      <dgm:prSet/>
      <dgm:spPr/>
      <dgm:t>
        <a:bodyPr/>
        <a:lstStyle/>
        <a:p>
          <a:r>
            <a:rPr lang="en-US"/>
            <a:t>Be careful online</a:t>
          </a:r>
        </a:p>
      </dgm:t>
    </dgm:pt>
    <dgm:pt modelId="{D233988F-9EB4-4AB8-A4D5-4BAB519FC45F}" type="parTrans" cxnId="{9042FC69-979D-4504-B6A5-E6AB072B3A88}">
      <dgm:prSet/>
      <dgm:spPr/>
      <dgm:t>
        <a:bodyPr/>
        <a:lstStyle/>
        <a:p>
          <a:endParaRPr lang="en-US"/>
        </a:p>
      </dgm:t>
    </dgm:pt>
    <dgm:pt modelId="{6A28CB8F-8070-4002-8CE4-F60208CFB268}" type="sibTrans" cxnId="{9042FC69-979D-4504-B6A5-E6AB072B3A88}">
      <dgm:prSet/>
      <dgm:spPr>
        <a:noFill/>
      </dgm:spPr>
      <dgm:t>
        <a:bodyPr/>
        <a:lstStyle/>
        <a:p>
          <a:endParaRPr lang="en-US"/>
        </a:p>
      </dgm:t>
    </dgm:pt>
    <dgm:pt modelId="{9529CD3A-7E0C-4F5D-9A03-2B195659EC0D}">
      <dgm:prSet/>
      <dgm:spPr/>
      <dgm:t>
        <a:bodyPr/>
        <a:lstStyle/>
        <a:p>
          <a:r>
            <a:rPr lang="en-US"/>
            <a:t>Know what you can / cannot disclose</a:t>
          </a:r>
        </a:p>
      </dgm:t>
    </dgm:pt>
    <dgm:pt modelId="{40E70FFB-FBA2-486A-A21E-3D1EE1EBFD5B}" type="parTrans" cxnId="{6AB0B488-31D7-47BE-8640-98BB8F0D59C8}">
      <dgm:prSet/>
      <dgm:spPr/>
      <dgm:t>
        <a:bodyPr/>
        <a:lstStyle/>
        <a:p>
          <a:endParaRPr lang="en-US"/>
        </a:p>
      </dgm:t>
    </dgm:pt>
    <dgm:pt modelId="{8DF15B9F-5F79-4590-A138-DFE5BD3FEFFD}" type="sibTrans" cxnId="{6AB0B488-31D7-47BE-8640-98BB8F0D59C8}">
      <dgm:prSet/>
      <dgm:spPr>
        <a:noFill/>
      </dgm:spPr>
      <dgm:t>
        <a:bodyPr/>
        <a:lstStyle/>
        <a:p>
          <a:endParaRPr lang="en-US"/>
        </a:p>
      </dgm:t>
    </dgm:pt>
    <dgm:pt modelId="{47D31E3B-3F29-4133-B273-B06121D380F1}">
      <dgm:prSet/>
      <dgm:spPr/>
      <dgm:t>
        <a:bodyPr/>
        <a:lstStyle/>
        <a:p>
          <a:r>
            <a:rPr lang="en-US" dirty="0"/>
            <a:t>Don’t plagiarize</a:t>
          </a:r>
        </a:p>
      </dgm:t>
    </dgm:pt>
    <dgm:pt modelId="{C0196F40-9953-4140-B9FC-1AF1905D42BB}" type="parTrans" cxnId="{6885E5F0-946C-4364-8A1D-8C8F3DC4020A}">
      <dgm:prSet/>
      <dgm:spPr/>
      <dgm:t>
        <a:bodyPr/>
        <a:lstStyle/>
        <a:p>
          <a:endParaRPr lang="en-US"/>
        </a:p>
      </dgm:t>
    </dgm:pt>
    <dgm:pt modelId="{42E0BD4E-0126-4537-BB20-7C14CA963F8A}" type="sibTrans" cxnId="{6885E5F0-946C-4364-8A1D-8C8F3DC4020A}">
      <dgm:prSet/>
      <dgm:spPr>
        <a:noFill/>
      </dgm:spPr>
      <dgm:t>
        <a:bodyPr/>
        <a:lstStyle/>
        <a:p>
          <a:endParaRPr lang="en-US"/>
        </a:p>
      </dgm:t>
    </dgm:pt>
    <dgm:pt modelId="{7A0FEB96-006C-AE48-9F61-5A0ECB56352F}">
      <dgm:prSet/>
      <dgm:spPr/>
      <dgm:t>
        <a:bodyPr/>
        <a:lstStyle/>
        <a:p>
          <a:r>
            <a:rPr lang="en-US" dirty="0"/>
            <a:t>Avoid language that evades responsibility</a:t>
          </a:r>
        </a:p>
      </dgm:t>
    </dgm:pt>
    <dgm:pt modelId="{6DD68F4A-1386-8A45-8D44-9AE49C7C4BF1}" type="parTrans" cxnId="{36F07B69-38DF-C644-8118-9D7A105F184E}">
      <dgm:prSet/>
      <dgm:spPr/>
      <dgm:t>
        <a:bodyPr/>
        <a:lstStyle/>
        <a:p>
          <a:endParaRPr lang="en-US"/>
        </a:p>
      </dgm:t>
    </dgm:pt>
    <dgm:pt modelId="{C39706CB-7371-0E48-ACE3-458849C0929B}" type="sibTrans" cxnId="{36F07B69-38DF-C644-8118-9D7A105F184E}">
      <dgm:prSet/>
      <dgm:spPr/>
      <dgm:t>
        <a:bodyPr/>
        <a:lstStyle/>
        <a:p>
          <a:endParaRPr lang="en-US"/>
        </a:p>
      </dgm:t>
    </dgm:pt>
    <dgm:pt modelId="{2BAE572B-6457-EE48-9F17-F7197DB05F4A}" type="pres">
      <dgm:prSet presAssocID="{1371CF9A-9232-425B-A8C9-654F2F5A951A}" presName="Name0" presStyleCnt="0">
        <dgm:presLayoutVars>
          <dgm:dir/>
          <dgm:resizeHandles/>
        </dgm:presLayoutVars>
      </dgm:prSet>
      <dgm:spPr/>
    </dgm:pt>
    <dgm:pt modelId="{B18C9206-DDBE-0C46-823D-DCE9884DD4F8}" type="pres">
      <dgm:prSet presAssocID="{C7C11BD6-BAFF-4EC6-B10E-9A51621D85DD}" presName="compNode" presStyleCnt="0"/>
      <dgm:spPr/>
    </dgm:pt>
    <dgm:pt modelId="{CB65D979-2591-C840-B924-05CF3576B3ED}" type="pres">
      <dgm:prSet presAssocID="{C7C11BD6-BAFF-4EC6-B10E-9A51621D85DD}" presName="dummyConnPt" presStyleCnt="0"/>
      <dgm:spPr/>
    </dgm:pt>
    <dgm:pt modelId="{75346FA6-6620-CD4F-9797-3A056F5E62CD}" type="pres">
      <dgm:prSet presAssocID="{C7C11BD6-BAFF-4EC6-B10E-9A51621D85DD}" presName="node" presStyleLbl="node1" presStyleIdx="0" presStyleCnt="14">
        <dgm:presLayoutVars>
          <dgm:bulletEnabled val="1"/>
        </dgm:presLayoutVars>
      </dgm:prSet>
      <dgm:spPr/>
    </dgm:pt>
    <dgm:pt modelId="{05A5F0D5-166F-0A45-B058-169DDBA1E37A}" type="pres">
      <dgm:prSet presAssocID="{430C0257-C096-45FF-A0C0-EAC76B265964}" presName="sibTrans" presStyleLbl="bgSibTrans2D1" presStyleIdx="0" presStyleCnt="13"/>
      <dgm:spPr/>
    </dgm:pt>
    <dgm:pt modelId="{1AA645AC-06E0-DB44-A6B3-2B156D17847E}" type="pres">
      <dgm:prSet presAssocID="{2C2BD687-BF74-4211-86C5-768A3ABB54D4}" presName="compNode" presStyleCnt="0"/>
      <dgm:spPr/>
    </dgm:pt>
    <dgm:pt modelId="{917ADD2D-0399-4743-81E1-92B3EDCA3D04}" type="pres">
      <dgm:prSet presAssocID="{2C2BD687-BF74-4211-86C5-768A3ABB54D4}" presName="dummyConnPt" presStyleCnt="0"/>
      <dgm:spPr/>
    </dgm:pt>
    <dgm:pt modelId="{410335CF-35DF-9C48-9E1D-52E4D79EF8DE}" type="pres">
      <dgm:prSet presAssocID="{2C2BD687-BF74-4211-86C5-768A3ABB54D4}" presName="node" presStyleLbl="node1" presStyleIdx="1" presStyleCnt="14">
        <dgm:presLayoutVars>
          <dgm:bulletEnabled val="1"/>
        </dgm:presLayoutVars>
      </dgm:prSet>
      <dgm:spPr/>
    </dgm:pt>
    <dgm:pt modelId="{960673B9-C62F-9B48-81D3-66395B07F715}" type="pres">
      <dgm:prSet presAssocID="{5025E511-38FC-411E-8D64-F145F7C6F757}" presName="sibTrans" presStyleLbl="bgSibTrans2D1" presStyleIdx="1" presStyleCnt="13"/>
      <dgm:spPr/>
    </dgm:pt>
    <dgm:pt modelId="{F083B999-F6EA-C94D-AA59-4A961E5F6DDD}" type="pres">
      <dgm:prSet presAssocID="{C4C97523-CD3B-4585-92CA-09E61C4FF4FD}" presName="compNode" presStyleCnt="0"/>
      <dgm:spPr/>
    </dgm:pt>
    <dgm:pt modelId="{79136015-CBA3-5D47-BC28-F103E123EB5C}" type="pres">
      <dgm:prSet presAssocID="{C4C97523-CD3B-4585-92CA-09E61C4FF4FD}" presName="dummyConnPt" presStyleCnt="0"/>
      <dgm:spPr/>
    </dgm:pt>
    <dgm:pt modelId="{C8D237CE-A220-E049-8238-CC9D7B398CAE}" type="pres">
      <dgm:prSet presAssocID="{C4C97523-CD3B-4585-92CA-09E61C4FF4FD}" presName="node" presStyleLbl="node1" presStyleIdx="2" presStyleCnt="14">
        <dgm:presLayoutVars>
          <dgm:bulletEnabled val="1"/>
        </dgm:presLayoutVars>
      </dgm:prSet>
      <dgm:spPr/>
    </dgm:pt>
    <dgm:pt modelId="{77F6084A-AD99-FD4F-973E-D6C275F062BA}" type="pres">
      <dgm:prSet presAssocID="{F538F325-D899-43F6-9F28-DCFE5EA88195}" presName="sibTrans" presStyleLbl="bgSibTrans2D1" presStyleIdx="2" presStyleCnt="13"/>
      <dgm:spPr/>
    </dgm:pt>
    <dgm:pt modelId="{6F60E59F-99D9-8841-B776-56112BB30152}" type="pres">
      <dgm:prSet presAssocID="{9B2481F9-37B5-493E-8819-07490CA854BE}" presName="compNode" presStyleCnt="0"/>
      <dgm:spPr/>
    </dgm:pt>
    <dgm:pt modelId="{6C2B208E-9607-C04B-A5E5-635F46DAB8DD}" type="pres">
      <dgm:prSet presAssocID="{9B2481F9-37B5-493E-8819-07490CA854BE}" presName="dummyConnPt" presStyleCnt="0"/>
      <dgm:spPr/>
    </dgm:pt>
    <dgm:pt modelId="{6BE72456-7261-C542-A641-13742B509CD8}" type="pres">
      <dgm:prSet presAssocID="{9B2481F9-37B5-493E-8819-07490CA854BE}" presName="node" presStyleLbl="node1" presStyleIdx="3" presStyleCnt="14">
        <dgm:presLayoutVars>
          <dgm:bulletEnabled val="1"/>
        </dgm:presLayoutVars>
      </dgm:prSet>
      <dgm:spPr/>
    </dgm:pt>
    <dgm:pt modelId="{6B9831B6-0EDB-6941-B67F-D366C64F57AC}" type="pres">
      <dgm:prSet presAssocID="{CA2C5A79-41B4-4270-88B8-A6736529E6F8}" presName="sibTrans" presStyleLbl="bgSibTrans2D1" presStyleIdx="3" presStyleCnt="13"/>
      <dgm:spPr/>
    </dgm:pt>
    <dgm:pt modelId="{93E069EB-28A1-6249-9951-71E3781BCEF0}" type="pres">
      <dgm:prSet presAssocID="{E2A195DB-F1DC-4001-B6BF-7C5CD1A0100C}" presName="compNode" presStyleCnt="0"/>
      <dgm:spPr/>
    </dgm:pt>
    <dgm:pt modelId="{8C5F945D-330E-194E-9462-888FF1FF0363}" type="pres">
      <dgm:prSet presAssocID="{E2A195DB-F1DC-4001-B6BF-7C5CD1A0100C}" presName="dummyConnPt" presStyleCnt="0"/>
      <dgm:spPr/>
    </dgm:pt>
    <dgm:pt modelId="{151D563A-D844-6A41-BFFB-5F42DD4E8C0B}" type="pres">
      <dgm:prSet presAssocID="{E2A195DB-F1DC-4001-B6BF-7C5CD1A0100C}" presName="node" presStyleLbl="node1" presStyleIdx="4" presStyleCnt="14">
        <dgm:presLayoutVars>
          <dgm:bulletEnabled val="1"/>
        </dgm:presLayoutVars>
      </dgm:prSet>
      <dgm:spPr/>
    </dgm:pt>
    <dgm:pt modelId="{479E2829-EC41-7845-8D64-15DEAD36B265}" type="pres">
      <dgm:prSet presAssocID="{D12B7982-39FF-4347-A093-969EE92AF648}" presName="sibTrans" presStyleLbl="bgSibTrans2D1" presStyleIdx="4" presStyleCnt="13"/>
      <dgm:spPr/>
    </dgm:pt>
    <dgm:pt modelId="{E02D49B8-3162-3B47-B176-6FBFDC67766B}" type="pres">
      <dgm:prSet presAssocID="{ED03EE56-1DD0-4BD6-9496-61A84A785F29}" presName="compNode" presStyleCnt="0"/>
      <dgm:spPr/>
    </dgm:pt>
    <dgm:pt modelId="{1EE65188-FC45-F744-9AFA-51401D86943E}" type="pres">
      <dgm:prSet presAssocID="{ED03EE56-1DD0-4BD6-9496-61A84A785F29}" presName="dummyConnPt" presStyleCnt="0"/>
      <dgm:spPr/>
    </dgm:pt>
    <dgm:pt modelId="{0C61B660-E830-2346-AFDD-405ED7E85D26}" type="pres">
      <dgm:prSet presAssocID="{ED03EE56-1DD0-4BD6-9496-61A84A785F29}" presName="node" presStyleLbl="node1" presStyleIdx="5" presStyleCnt="14">
        <dgm:presLayoutVars>
          <dgm:bulletEnabled val="1"/>
        </dgm:presLayoutVars>
      </dgm:prSet>
      <dgm:spPr/>
    </dgm:pt>
    <dgm:pt modelId="{3F4713B8-9EC4-5245-A065-5B1D9C9CC1E4}" type="pres">
      <dgm:prSet presAssocID="{C703EAD2-999F-4DBE-A8B3-E30DA7E809C2}" presName="sibTrans" presStyleLbl="bgSibTrans2D1" presStyleIdx="5" presStyleCnt="13"/>
      <dgm:spPr/>
    </dgm:pt>
    <dgm:pt modelId="{1BB12455-8965-E64F-B5A8-207600518DDE}" type="pres">
      <dgm:prSet presAssocID="{08A8E575-FF99-485A-B24C-30963CA4636B}" presName="compNode" presStyleCnt="0"/>
      <dgm:spPr/>
    </dgm:pt>
    <dgm:pt modelId="{D9782BB6-9289-B84F-A591-2D7E92F0698C}" type="pres">
      <dgm:prSet presAssocID="{08A8E575-FF99-485A-B24C-30963CA4636B}" presName="dummyConnPt" presStyleCnt="0"/>
      <dgm:spPr/>
    </dgm:pt>
    <dgm:pt modelId="{673265F5-0479-8D44-9107-FA517D2EA200}" type="pres">
      <dgm:prSet presAssocID="{08A8E575-FF99-485A-B24C-30963CA4636B}" presName="node" presStyleLbl="node1" presStyleIdx="6" presStyleCnt="14">
        <dgm:presLayoutVars>
          <dgm:bulletEnabled val="1"/>
        </dgm:presLayoutVars>
      </dgm:prSet>
      <dgm:spPr/>
    </dgm:pt>
    <dgm:pt modelId="{20EF6CCB-0428-6D41-9794-47C93D6BD66E}" type="pres">
      <dgm:prSet presAssocID="{CCB2520D-2A6D-437B-886D-D86E3ADB6840}" presName="sibTrans" presStyleLbl="bgSibTrans2D1" presStyleIdx="6" presStyleCnt="13"/>
      <dgm:spPr/>
    </dgm:pt>
    <dgm:pt modelId="{7AAE87B4-BD28-2444-BA2A-42C95EA707A8}" type="pres">
      <dgm:prSet presAssocID="{136CD450-30F7-4C46-87FC-DE2A09D7B8F8}" presName="compNode" presStyleCnt="0"/>
      <dgm:spPr/>
    </dgm:pt>
    <dgm:pt modelId="{8A013A92-8D35-114A-8766-33BC93EB9A35}" type="pres">
      <dgm:prSet presAssocID="{136CD450-30F7-4C46-87FC-DE2A09D7B8F8}" presName="dummyConnPt" presStyleCnt="0"/>
      <dgm:spPr/>
    </dgm:pt>
    <dgm:pt modelId="{4B67F5E1-FC83-8740-A9C4-8EC80AC1F643}" type="pres">
      <dgm:prSet presAssocID="{136CD450-30F7-4C46-87FC-DE2A09D7B8F8}" presName="node" presStyleLbl="node1" presStyleIdx="7" presStyleCnt="14">
        <dgm:presLayoutVars>
          <dgm:bulletEnabled val="1"/>
        </dgm:presLayoutVars>
      </dgm:prSet>
      <dgm:spPr/>
    </dgm:pt>
    <dgm:pt modelId="{67660813-11AD-4C42-B51A-FEADD234AC05}" type="pres">
      <dgm:prSet presAssocID="{4A50F6C3-B181-46D1-978D-95D312CA5CE6}" presName="sibTrans" presStyleLbl="bgSibTrans2D1" presStyleIdx="7" presStyleCnt="13"/>
      <dgm:spPr/>
    </dgm:pt>
    <dgm:pt modelId="{E3E798A9-1EBE-E54A-B48A-4DC45BC69A5B}" type="pres">
      <dgm:prSet presAssocID="{B66230DB-AA89-4579-B6CD-AF023234AB2A}" presName="compNode" presStyleCnt="0"/>
      <dgm:spPr/>
    </dgm:pt>
    <dgm:pt modelId="{6780D668-6BCD-A94F-B396-E35D4CDB97F7}" type="pres">
      <dgm:prSet presAssocID="{B66230DB-AA89-4579-B6CD-AF023234AB2A}" presName="dummyConnPt" presStyleCnt="0"/>
      <dgm:spPr/>
    </dgm:pt>
    <dgm:pt modelId="{2C8F9230-5ABE-7043-ABAF-CCF2A004B81C}" type="pres">
      <dgm:prSet presAssocID="{B66230DB-AA89-4579-B6CD-AF023234AB2A}" presName="node" presStyleLbl="node1" presStyleIdx="8" presStyleCnt="14">
        <dgm:presLayoutVars>
          <dgm:bulletEnabled val="1"/>
        </dgm:presLayoutVars>
      </dgm:prSet>
      <dgm:spPr/>
    </dgm:pt>
    <dgm:pt modelId="{13FF5C9C-DA5C-844E-B57D-7E111DBF4A9E}" type="pres">
      <dgm:prSet presAssocID="{7E7C0136-72B5-4129-9861-10C8BC4D579A}" presName="sibTrans" presStyleLbl="bgSibTrans2D1" presStyleIdx="8" presStyleCnt="13"/>
      <dgm:spPr/>
    </dgm:pt>
    <dgm:pt modelId="{9AE19487-3EC8-F244-8BB4-0FFA970CBD3C}" type="pres">
      <dgm:prSet presAssocID="{837776F0-0220-4FDF-8077-8987381BF5C8}" presName="compNode" presStyleCnt="0"/>
      <dgm:spPr/>
    </dgm:pt>
    <dgm:pt modelId="{80DD9BC4-48DE-1241-AC30-6FCD9E11EFF1}" type="pres">
      <dgm:prSet presAssocID="{837776F0-0220-4FDF-8077-8987381BF5C8}" presName="dummyConnPt" presStyleCnt="0"/>
      <dgm:spPr/>
    </dgm:pt>
    <dgm:pt modelId="{D6F39FA8-E5DF-D245-8030-26D7CB7DBD98}" type="pres">
      <dgm:prSet presAssocID="{837776F0-0220-4FDF-8077-8987381BF5C8}" presName="node" presStyleLbl="node1" presStyleIdx="9" presStyleCnt="14">
        <dgm:presLayoutVars>
          <dgm:bulletEnabled val="1"/>
        </dgm:presLayoutVars>
      </dgm:prSet>
      <dgm:spPr/>
    </dgm:pt>
    <dgm:pt modelId="{4D72C004-1095-1D40-A317-7289E989B26B}" type="pres">
      <dgm:prSet presAssocID="{70299F63-3F27-4C5B-B3B1-B3CA86B40F21}" presName="sibTrans" presStyleLbl="bgSibTrans2D1" presStyleIdx="9" presStyleCnt="13"/>
      <dgm:spPr/>
    </dgm:pt>
    <dgm:pt modelId="{DCBFD4D3-507A-7042-BBB1-7F5D6244B23E}" type="pres">
      <dgm:prSet presAssocID="{349569E5-4632-47B5-A6D9-5A7893A2F3A2}" presName="compNode" presStyleCnt="0"/>
      <dgm:spPr/>
    </dgm:pt>
    <dgm:pt modelId="{19E09FDD-DD85-7F44-8593-ECCA8F5B9521}" type="pres">
      <dgm:prSet presAssocID="{349569E5-4632-47B5-A6D9-5A7893A2F3A2}" presName="dummyConnPt" presStyleCnt="0"/>
      <dgm:spPr/>
    </dgm:pt>
    <dgm:pt modelId="{6AEB5794-7739-E641-9946-F3319814BC6B}" type="pres">
      <dgm:prSet presAssocID="{349569E5-4632-47B5-A6D9-5A7893A2F3A2}" presName="node" presStyleLbl="node1" presStyleIdx="10" presStyleCnt="14">
        <dgm:presLayoutVars>
          <dgm:bulletEnabled val="1"/>
        </dgm:presLayoutVars>
      </dgm:prSet>
      <dgm:spPr/>
    </dgm:pt>
    <dgm:pt modelId="{73285052-5E38-734D-B683-44A6BBD08C92}" type="pres">
      <dgm:prSet presAssocID="{6A28CB8F-8070-4002-8CE4-F60208CFB268}" presName="sibTrans" presStyleLbl="bgSibTrans2D1" presStyleIdx="10" presStyleCnt="13"/>
      <dgm:spPr/>
    </dgm:pt>
    <dgm:pt modelId="{FE98EB2A-B5CD-3842-91A0-8A0A3C423085}" type="pres">
      <dgm:prSet presAssocID="{9529CD3A-7E0C-4F5D-9A03-2B195659EC0D}" presName="compNode" presStyleCnt="0"/>
      <dgm:spPr/>
    </dgm:pt>
    <dgm:pt modelId="{6EFC8008-BEAF-3343-A95A-981AC91BDAD2}" type="pres">
      <dgm:prSet presAssocID="{9529CD3A-7E0C-4F5D-9A03-2B195659EC0D}" presName="dummyConnPt" presStyleCnt="0"/>
      <dgm:spPr/>
    </dgm:pt>
    <dgm:pt modelId="{63EC4612-79B5-7749-A417-96CF8133CE0C}" type="pres">
      <dgm:prSet presAssocID="{9529CD3A-7E0C-4F5D-9A03-2B195659EC0D}" presName="node" presStyleLbl="node1" presStyleIdx="11" presStyleCnt="14">
        <dgm:presLayoutVars>
          <dgm:bulletEnabled val="1"/>
        </dgm:presLayoutVars>
      </dgm:prSet>
      <dgm:spPr/>
    </dgm:pt>
    <dgm:pt modelId="{BC030F5C-BC5E-DC43-A0F8-DAABCD0DCBFF}" type="pres">
      <dgm:prSet presAssocID="{8DF15B9F-5F79-4590-A138-DFE5BD3FEFFD}" presName="sibTrans" presStyleLbl="bgSibTrans2D1" presStyleIdx="11" presStyleCnt="13"/>
      <dgm:spPr/>
    </dgm:pt>
    <dgm:pt modelId="{F1E18B9A-248F-4845-8AE8-21C68C68A487}" type="pres">
      <dgm:prSet presAssocID="{47D31E3B-3F29-4133-B273-B06121D380F1}" presName="compNode" presStyleCnt="0"/>
      <dgm:spPr/>
    </dgm:pt>
    <dgm:pt modelId="{86F47F60-F3C7-A446-9B93-09386EDA0B38}" type="pres">
      <dgm:prSet presAssocID="{47D31E3B-3F29-4133-B273-B06121D380F1}" presName="dummyConnPt" presStyleCnt="0"/>
      <dgm:spPr/>
    </dgm:pt>
    <dgm:pt modelId="{B8B7A68C-5256-424C-9DD7-30C7C3CD6C03}" type="pres">
      <dgm:prSet presAssocID="{47D31E3B-3F29-4133-B273-B06121D380F1}" presName="node" presStyleLbl="node1" presStyleIdx="12" presStyleCnt="14" custLinFactY="-100000" custLinFactNeighborX="256" custLinFactNeighborY="-153383">
        <dgm:presLayoutVars>
          <dgm:bulletEnabled val="1"/>
        </dgm:presLayoutVars>
      </dgm:prSet>
      <dgm:spPr/>
    </dgm:pt>
    <dgm:pt modelId="{0E978ADA-425D-D24C-983A-C3B10543B5BA}" type="pres">
      <dgm:prSet presAssocID="{42E0BD4E-0126-4537-BB20-7C14CA963F8A}" presName="sibTrans" presStyleLbl="bgSibTrans2D1" presStyleIdx="12" presStyleCnt="13"/>
      <dgm:spPr/>
    </dgm:pt>
    <dgm:pt modelId="{4CAA471D-96A8-CE41-B740-00DC20E760D6}" type="pres">
      <dgm:prSet presAssocID="{7A0FEB96-006C-AE48-9F61-5A0ECB56352F}" presName="compNode" presStyleCnt="0"/>
      <dgm:spPr/>
    </dgm:pt>
    <dgm:pt modelId="{D7576E80-539B-DB49-9D31-319F748A4107}" type="pres">
      <dgm:prSet presAssocID="{7A0FEB96-006C-AE48-9F61-5A0ECB56352F}" presName="dummyConnPt" presStyleCnt="0"/>
      <dgm:spPr/>
    </dgm:pt>
    <dgm:pt modelId="{1FEA735D-9078-0E4D-9FD6-FE31B37E4CB2}" type="pres">
      <dgm:prSet presAssocID="{7A0FEB96-006C-AE48-9F61-5A0ECB56352F}" presName="node" presStyleLbl="node1" presStyleIdx="13" presStyleCnt="14" custLinFactY="-100000" custLinFactNeighborX="256" custLinFactNeighborY="-154043">
        <dgm:presLayoutVars>
          <dgm:bulletEnabled val="1"/>
        </dgm:presLayoutVars>
      </dgm:prSet>
      <dgm:spPr/>
    </dgm:pt>
  </dgm:ptLst>
  <dgm:cxnLst>
    <dgm:cxn modelId="{048F0F0F-CC5D-4274-9E69-5DE6C6A813F6}" srcId="{1371CF9A-9232-425B-A8C9-654F2F5A951A}" destId="{C4C97523-CD3B-4585-92CA-09E61C4FF4FD}" srcOrd="2" destOrd="0" parTransId="{2F39172C-FC47-44EE-9A4B-2CC1DA141C2C}" sibTransId="{F538F325-D899-43F6-9F28-DCFE5EA88195}"/>
    <dgm:cxn modelId="{EBFABC0F-8C93-4346-BDCF-959EAB8D74AF}" srcId="{1371CF9A-9232-425B-A8C9-654F2F5A951A}" destId="{C7C11BD6-BAFF-4EC6-B10E-9A51621D85DD}" srcOrd="0" destOrd="0" parTransId="{B6BDC60E-9089-4173-A913-33609010A088}" sibTransId="{430C0257-C096-45FF-A0C0-EAC76B265964}"/>
    <dgm:cxn modelId="{2F879417-7A7A-496E-ACC0-A5F6825295C1}" srcId="{1371CF9A-9232-425B-A8C9-654F2F5A951A}" destId="{837776F0-0220-4FDF-8077-8987381BF5C8}" srcOrd="9" destOrd="0" parTransId="{011A5D52-4A0D-4ED3-94C3-75034010C791}" sibTransId="{70299F63-3F27-4C5B-B3B1-B3CA86B40F21}"/>
    <dgm:cxn modelId="{4B01AE1B-3A9C-6542-B795-F57D3460433D}" type="presOf" srcId="{837776F0-0220-4FDF-8077-8987381BF5C8}" destId="{D6F39FA8-E5DF-D245-8030-26D7CB7DBD98}" srcOrd="0" destOrd="0" presId="urn:microsoft.com/office/officeart/2005/8/layout/bProcess4"/>
    <dgm:cxn modelId="{60F5BC22-2C8B-40E7-84C1-411903F3510E}" srcId="{1371CF9A-9232-425B-A8C9-654F2F5A951A}" destId="{B66230DB-AA89-4579-B6CD-AF023234AB2A}" srcOrd="8" destOrd="0" parTransId="{3ECECA0D-21F9-4176-83F1-88106F0DB356}" sibTransId="{7E7C0136-72B5-4129-9861-10C8BC4D579A}"/>
    <dgm:cxn modelId="{4836A424-B6A2-5A4C-9E14-3D4416C66085}" type="presOf" srcId="{08A8E575-FF99-485A-B24C-30963CA4636B}" destId="{673265F5-0479-8D44-9107-FA517D2EA200}" srcOrd="0" destOrd="0" presId="urn:microsoft.com/office/officeart/2005/8/layout/bProcess4"/>
    <dgm:cxn modelId="{DDDB8130-BF92-E541-BD4E-41FCF9CEE7AF}" type="presOf" srcId="{430C0257-C096-45FF-A0C0-EAC76B265964}" destId="{05A5F0D5-166F-0A45-B058-169DDBA1E37A}" srcOrd="0" destOrd="0" presId="urn:microsoft.com/office/officeart/2005/8/layout/bProcess4"/>
    <dgm:cxn modelId="{3D080E32-6B39-425F-A2D0-66131822A53D}" srcId="{1371CF9A-9232-425B-A8C9-654F2F5A951A}" destId="{9B2481F9-37B5-493E-8819-07490CA854BE}" srcOrd="3" destOrd="0" parTransId="{49DEE9DE-4A2D-4A3B-90D5-5E4C056FD36F}" sibTransId="{CA2C5A79-41B4-4270-88B8-A6736529E6F8}"/>
    <dgm:cxn modelId="{D764E437-64DB-6642-957E-E035574E583C}" type="presOf" srcId="{2C2BD687-BF74-4211-86C5-768A3ABB54D4}" destId="{410335CF-35DF-9C48-9E1D-52E4D79EF8DE}" srcOrd="0" destOrd="0" presId="urn:microsoft.com/office/officeart/2005/8/layout/bProcess4"/>
    <dgm:cxn modelId="{957DD23A-2783-B549-8457-B123C9762A7C}" type="presOf" srcId="{47D31E3B-3F29-4133-B273-B06121D380F1}" destId="{B8B7A68C-5256-424C-9DD7-30C7C3CD6C03}" srcOrd="0" destOrd="0" presId="urn:microsoft.com/office/officeart/2005/8/layout/bProcess4"/>
    <dgm:cxn modelId="{78C20F3D-B206-2E4B-B30B-3E06A1088D43}" type="presOf" srcId="{4A50F6C3-B181-46D1-978D-95D312CA5CE6}" destId="{67660813-11AD-4C42-B51A-FEADD234AC05}" srcOrd="0" destOrd="0" presId="urn:microsoft.com/office/officeart/2005/8/layout/bProcess4"/>
    <dgm:cxn modelId="{7E375A3D-8B7F-7241-9CCF-EA37DCB17554}" type="presOf" srcId="{9529CD3A-7E0C-4F5D-9A03-2B195659EC0D}" destId="{63EC4612-79B5-7749-A417-96CF8133CE0C}" srcOrd="0" destOrd="0" presId="urn:microsoft.com/office/officeart/2005/8/layout/bProcess4"/>
    <dgm:cxn modelId="{53C80A5C-B649-DF4D-A483-198E2198CC3B}" type="presOf" srcId="{F538F325-D899-43F6-9F28-DCFE5EA88195}" destId="{77F6084A-AD99-FD4F-973E-D6C275F062BA}" srcOrd="0" destOrd="0" presId="urn:microsoft.com/office/officeart/2005/8/layout/bProcess4"/>
    <dgm:cxn modelId="{36F07B69-38DF-C644-8118-9D7A105F184E}" srcId="{1371CF9A-9232-425B-A8C9-654F2F5A951A}" destId="{7A0FEB96-006C-AE48-9F61-5A0ECB56352F}" srcOrd="13" destOrd="0" parTransId="{6DD68F4A-1386-8A45-8D44-9AE49C7C4BF1}" sibTransId="{C39706CB-7371-0E48-ACE3-458849C0929B}"/>
    <dgm:cxn modelId="{9042FC69-979D-4504-B6A5-E6AB072B3A88}" srcId="{1371CF9A-9232-425B-A8C9-654F2F5A951A}" destId="{349569E5-4632-47B5-A6D9-5A7893A2F3A2}" srcOrd="10" destOrd="0" parTransId="{D233988F-9EB4-4AB8-A4D5-4BAB519FC45F}" sibTransId="{6A28CB8F-8070-4002-8CE4-F60208CFB268}"/>
    <dgm:cxn modelId="{762EF94A-81D5-43C9-96DD-77F2EA640CBC}" srcId="{1371CF9A-9232-425B-A8C9-654F2F5A951A}" destId="{E2A195DB-F1DC-4001-B6BF-7C5CD1A0100C}" srcOrd="4" destOrd="0" parTransId="{D129B003-036F-44F4-8896-BC00D9C69021}" sibTransId="{D12B7982-39FF-4347-A093-969EE92AF648}"/>
    <dgm:cxn modelId="{1BA8AB4C-ADD2-FE4B-AB20-74E49916270A}" type="presOf" srcId="{D12B7982-39FF-4347-A093-969EE92AF648}" destId="{479E2829-EC41-7845-8D64-15DEAD36B265}" srcOrd="0" destOrd="0" presId="urn:microsoft.com/office/officeart/2005/8/layout/bProcess4"/>
    <dgm:cxn modelId="{53ED234D-50BC-214F-9152-812107B90BE9}" type="presOf" srcId="{7A0FEB96-006C-AE48-9F61-5A0ECB56352F}" destId="{1FEA735D-9078-0E4D-9FD6-FE31B37E4CB2}" srcOrd="0" destOrd="0" presId="urn:microsoft.com/office/officeart/2005/8/layout/bProcess4"/>
    <dgm:cxn modelId="{45C53E4D-E22D-FD45-85D7-65ECB1E43B42}" type="presOf" srcId="{70299F63-3F27-4C5B-B3B1-B3CA86B40F21}" destId="{4D72C004-1095-1D40-A317-7289E989B26B}" srcOrd="0" destOrd="0" presId="urn:microsoft.com/office/officeart/2005/8/layout/bProcess4"/>
    <dgm:cxn modelId="{8F7EB153-4D20-E34D-9256-672A195E7765}" type="presOf" srcId="{B66230DB-AA89-4579-B6CD-AF023234AB2A}" destId="{2C8F9230-5ABE-7043-ABAF-CCF2A004B81C}" srcOrd="0" destOrd="0" presId="urn:microsoft.com/office/officeart/2005/8/layout/bProcess4"/>
    <dgm:cxn modelId="{10F2E876-A0A4-CC46-BF4C-231134BBFAB9}" type="presOf" srcId="{6A28CB8F-8070-4002-8CE4-F60208CFB268}" destId="{73285052-5E38-734D-B683-44A6BBD08C92}" srcOrd="0" destOrd="0" presId="urn:microsoft.com/office/officeart/2005/8/layout/bProcess4"/>
    <dgm:cxn modelId="{65CBA179-63A6-4048-96A8-09ED4B2E72C0}" type="presOf" srcId="{1371CF9A-9232-425B-A8C9-654F2F5A951A}" destId="{2BAE572B-6457-EE48-9F17-F7197DB05F4A}" srcOrd="0" destOrd="0" presId="urn:microsoft.com/office/officeart/2005/8/layout/bProcess4"/>
    <dgm:cxn modelId="{6AB0B488-31D7-47BE-8640-98BB8F0D59C8}" srcId="{1371CF9A-9232-425B-A8C9-654F2F5A951A}" destId="{9529CD3A-7E0C-4F5D-9A03-2B195659EC0D}" srcOrd="11" destOrd="0" parTransId="{40E70FFB-FBA2-486A-A21E-3D1EE1EBFD5B}" sibTransId="{8DF15B9F-5F79-4590-A138-DFE5BD3FEFFD}"/>
    <dgm:cxn modelId="{93B84B8B-F89F-FD4F-B607-1A441F4B37B2}" type="presOf" srcId="{8DF15B9F-5F79-4590-A138-DFE5BD3FEFFD}" destId="{BC030F5C-BC5E-DC43-A0F8-DAABCD0DCBFF}" srcOrd="0" destOrd="0" presId="urn:microsoft.com/office/officeart/2005/8/layout/bProcess4"/>
    <dgm:cxn modelId="{E1397A93-DBEC-4F48-B12B-3D2E91DAEA8C}" type="presOf" srcId="{C703EAD2-999F-4DBE-A8B3-E30DA7E809C2}" destId="{3F4713B8-9EC4-5245-A065-5B1D9C9CC1E4}" srcOrd="0" destOrd="0" presId="urn:microsoft.com/office/officeart/2005/8/layout/bProcess4"/>
    <dgm:cxn modelId="{9150089E-7D63-AB4A-A1E5-F29D74061BCE}" type="presOf" srcId="{7E7C0136-72B5-4129-9861-10C8BC4D579A}" destId="{13FF5C9C-DA5C-844E-B57D-7E111DBF4A9E}" srcOrd="0" destOrd="0" presId="urn:microsoft.com/office/officeart/2005/8/layout/bProcess4"/>
    <dgm:cxn modelId="{679DDF9E-4D57-4269-BE67-B480ADB8B714}" srcId="{1371CF9A-9232-425B-A8C9-654F2F5A951A}" destId="{ED03EE56-1DD0-4BD6-9496-61A84A785F29}" srcOrd="5" destOrd="0" parTransId="{262EBE65-06D3-4743-95B1-2576B47EDD1B}" sibTransId="{C703EAD2-999F-4DBE-A8B3-E30DA7E809C2}"/>
    <dgm:cxn modelId="{D6B37DA0-1EF3-7248-AFDB-DD36FF788B80}" type="presOf" srcId="{C4C97523-CD3B-4585-92CA-09E61C4FF4FD}" destId="{C8D237CE-A220-E049-8238-CC9D7B398CAE}" srcOrd="0" destOrd="0" presId="urn:microsoft.com/office/officeart/2005/8/layout/bProcess4"/>
    <dgm:cxn modelId="{2DA278AD-8035-C047-BA01-F5E7CF003822}" type="presOf" srcId="{C7C11BD6-BAFF-4EC6-B10E-9A51621D85DD}" destId="{75346FA6-6620-CD4F-9797-3A056F5E62CD}" srcOrd="0" destOrd="0" presId="urn:microsoft.com/office/officeart/2005/8/layout/bProcess4"/>
    <dgm:cxn modelId="{E1C1D6AF-01F3-A941-A730-C9688957185E}" type="presOf" srcId="{349569E5-4632-47B5-A6D9-5A7893A2F3A2}" destId="{6AEB5794-7739-E641-9946-F3319814BC6B}" srcOrd="0" destOrd="0" presId="urn:microsoft.com/office/officeart/2005/8/layout/bProcess4"/>
    <dgm:cxn modelId="{E26A77BE-AE3B-4080-A50D-9CE37B246669}" srcId="{1371CF9A-9232-425B-A8C9-654F2F5A951A}" destId="{2C2BD687-BF74-4211-86C5-768A3ABB54D4}" srcOrd="1" destOrd="0" parTransId="{F8EC9312-DA51-489A-9D59-79C55D041DF9}" sibTransId="{5025E511-38FC-411E-8D64-F145F7C6F757}"/>
    <dgm:cxn modelId="{4E555ECC-37D7-448F-A9BE-93849B6EB157}" srcId="{1371CF9A-9232-425B-A8C9-654F2F5A951A}" destId="{136CD450-30F7-4C46-87FC-DE2A09D7B8F8}" srcOrd="7" destOrd="0" parTransId="{0A689A02-18DC-4804-8DA8-B4530905CFE3}" sibTransId="{4A50F6C3-B181-46D1-978D-95D312CA5CE6}"/>
    <dgm:cxn modelId="{332F37D4-D83E-4537-96ED-3BCF0F3A0661}" srcId="{1371CF9A-9232-425B-A8C9-654F2F5A951A}" destId="{08A8E575-FF99-485A-B24C-30963CA4636B}" srcOrd="6" destOrd="0" parTransId="{4C9B0DA9-D4E5-4275-99E5-BC151BD75B38}" sibTransId="{CCB2520D-2A6D-437B-886D-D86E3ADB6840}"/>
    <dgm:cxn modelId="{B6F812DE-E7A5-C44B-828A-5FC9424E304D}" type="presOf" srcId="{E2A195DB-F1DC-4001-B6BF-7C5CD1A0100C}" destId="{151D563A-D844-6A41-BFFB-5F42DD4E8C0B}" srcOrd="0" destOrd="0" presId="urn:microsoft.com/office/officeart/2005/8/layout/bProcess4"/>
    <dgm:cxn modelId="{BFF83DE2-552F-1E42-8604-31BE1F695F96}" type="presOf" srcId="{5025E511-38FC-411E-8D64-F145F7C6F757}" destId="{960673B9-C62F-9B48-81D3-66395B07F715}" srcOrd="0" destOrd="0" presId="urn:microsoft.com/office/officeart/2005/8/layout/bProcess4"/>
    <dgm:cxn modelId="{F5D08AE2-AB1C-D844-9B3B-5D46CE461E5F}" type="presOf" srcId="{136CD450-30F7-4C46-87FC-DE2A09D7B8F8}" destId="{4B67F5E1-FC83-8740-A9C4-8EC80AC1F643}" srcOrd="0" destOrd="0" presId="urn:microsoft.com/office/officeart/2005/8/layout/bProcess4"/>
    <dgm:cxn modelId="{BA3666E3-F80E-7F46-948E-CBBBF4E30B8F}" type="presOf" srcId="{ED03EE56-1DD0-4BD6-9496-61A84A785F29}" destId="{0C61B660-E830-2346-AFDD-405ED7E85D26}" srcOrd="0" destOrd="0" presId="urn:microsoft.com/office/officeart/2005/8/layout/bProcess4"/>
    <dgm:cxn modelId="{4FAA7EE5-2287-2A43-859F-71FBF0EFB83A}" type="presOf" srcId="{42E0BD4E-0126-4537-BB20-7C14CA963F8A}" destId="{0E978ADA-425D-D24C-983A-C3B10543B5BA}" srcOrd="0" destOrd="0" presId="urn:microsoft.com/office/officeart/2005/8/layout/bProcess4"/>
    <dgm:cxn modelId="{6885E5F0-946C-4364-8A1D-8C8F3DC4020A}" srcId="{1371CF9A-9232-425B-A8C9-654F2F5A951A}" destId="{47D31E3B-3F29-4133-B273-B06121D380F1}" srcOrd="12" destOrd="0" parTransId="{C0196F40-9953-4140-B9FC-1AF1905D42BB}" sibTransId="{42E0BD4E-0126-4537-BB20-7C14CA963F8A}"/>
    <dgm:cxn modelId="{BDEDEAF0-3CFE-FC48-891F-827827B0D182}" type="presOf" srcId="{9B2481F9-37B5-493E-8819-07490CA854BE}" destId="{6BE72456-7261-C542-A641-13742B509CD8}" srcOrd="0" destOrd="0" presId="urn:microsoft.com/office/officeart/2005/8/layout/bProcess4"/>
    <dgm:cxn modelId="{874311F7-3A76-3745-A7B6-B9200301F74B}" type="presOf" srcId="{CCB2520D-2A6D-437B-886D-D86E3ADB6840}" destId="{20EF6CCB-0428-6D41-9794-47C93D6BD66E}" srcOrd="0" destOrd="0" presId="urn:microsoft.com/office/officeart/2005/8/layout/bProcess4"/>
    <dgm:cxn modelId="{7A0E94FA-CD0B-5848-B96F-CFCF2B4D58A3}" type="presOf" srcId="{CA2C5A79-41B4-4270-88B8-A6736529E6F8}" destId="{6B9831B6-0EDB-6941-B67F-D366C64F57AC}" srcOrd="0" destOrd="0" presId="urn:microsoft.com/office/officeart/2005/8/layout/bProcess4"/>
    <dgm:cxn modelId="{5DD624B3-D27B-9847-A2B7-0F4131AD3979}" type="presParOf" srcId="{2BAE572B-6457-EE48-9F17-F7197DB05F4A}" destId="{B18C9206-DDBE-0C46-823D-DCE9884DD4F8}" srcOrd="0" destOrd="0" presId="urn:microsoft.com/office/officeart/2005/8/layout/bProcess4"/>
    <dgm:cxn modelId="{C8D1E7C9-375F-3642-8836-127252E90784}" type="presParOf" srcId="{B18C9206-DDBE-0C46-823D-DCE9884DD4F8}" destId="{CB65D979-2591-C840-B924-05CF3576B3ED}" srcOrd="0" destOrd="0" presId="urn:microsoft.com/office/officeart/2005/8/layout/bProcess4"/>
    <dgm:cxn modelId="{84770068-710F-0E46-880C-1634452261D9}" type="presParOf" srcId="{B18C9206-DDBE-0C46-823D-DCE9884DD4F8}" destId="{75346FA6-6620-CD4F-9797-3A056F5E62CD}" srcOrd="1" destOrd="0" presId="urn:microsoft.com/office/officeart/2005/8/layout/bProcess4"/>
    <dgm:cxn modelId="{5E4D24DD-7AD7-F443-89D3-62153041BE75}" type="presParOf" srcId="{2BAE572B-6457-EE48-9F17-F7197DB05F4A}" destId="{05A5F0D5-166F-0A45-B058-169DDBA1E37A}" srcOrd="1" destOrd="0" presId="urn:microsoft.com/office/officeart/2005/8/layout/bProcess4"/>
    <dgm:cxn modelId="{DB36EC82-05B4-4942-B0A9-62766C460049}" type="presParOf" srcId="{2BAE572B-6457-EE48-9F17-F7197DB05F4A}" destId="{1AA645AC-06E0-DB44-A6B3-2B156D17847E}" srcOrd="2" destOrd="0" presId="urn:microsoft.com/office/officeart/2005/8/layout/bProcess4"/>
    <dgm:cxn modelId="{30B134AC-482D-CB47-BA6E-D416C1665238}" type="presParOf" srcId="{1AA645AC-06E0-DB44-A6B3-2B156D17847E}" destId="{917ADD2D-0399-4743-81E1-92B3EDCA3D04}" srcOrd="0" destOrd="0" presId="urn:microsoft.com/office/officeart/2005/8/layout/bProcess4"/>
    <dgm:cxn modelId="{EB9624BC-6984-3747-BCDC-9102B454ABE0}" type="presParOf" srcId="{1AA645AC-06E0-DB44-A6B3-2B156D17847E}" destId="{410335CF-35DF-9C48-9E1D-52E4D79EF8DE}" srcOrd="1" destOrd="0" presId="urn:microsoft.com/office/officeart/2005/8/layout/bProcess4"/>
    <dgm:cxn modelId="{EECBCF61-7ACE-B54A-804E-189CA7814F0C}" type="presParOf" srcId="{2BAE572B-6457-EE48-9F17-F7197DB05F4A}" destId="{960673B9-C62F-9B48-81D3-66395B07F715}" srcOrd="3" destOrd="0" presId="urn:microsoft.com/office/officeart/2005/8/layout/bProcess4"/>
    <dgm:cxn modelId="{A0687B13-B352-1E44-A767-A34884F93B21}" type="presParOf" srcId="{2BAE572B-6457-EE48-9F17-F7197DB05F4A}" destId="{F083B999-F6EA-C94D-AA59-4A961E5F6DDD}" srcOrd="4" destOrd="0" presId="urn:microsoft.com/office/officeart/2005/8/layout/bProcess4"/>
    <dgm:cxn modelId="{80BFB9B6-E25A-5940-A2CF-DBC7AA60E5E4}" type="presParOf" srcId="{F083B999-F6EA-C94D-AA59-4A961E5F6DDD}" destId="{79136015-CBA3-5D47-BC28-F103E123EB5C}" srcOrd="0" destOrd="0" presId="urn:microsoft.com/office/officeart/2005/8/layout/bProcess4"/>
    <dgm:cxn modelId="{BD9C7C2E-A13E-F64A-8427-D115B2F8B9F1}" type="presParOf" srcId="{F083B999-F6EA-C94D-AA59-4A961E5F6DDD}" destId="{C8D237CE-A220-E049-8238-CC9D7B398CAE}" srcOrd="1" destOrd="0" presId="urn:microsoft.com/office/officeart/2005/8/layout/bProcess4"/>
    <dgm:cxn modelId="{645ACAC4-B28C-DF44-A7AB-5FE9632607B6}" type="presParOf" srcId="{2BAE572B-6457-EE48-9F17-F7197DB05F4A}" destId="{77F6084A-AD99-FD4F-973E-D6C275F062BA}" srcOrd="5" destOrd="0" presId="urn:microsoft.com/office/officeart/2005/8/layout/bProcess4"/>
    <dgm:cxn modelId="{6D4D3DAB-9CF8-A34A-9940-EE5191EADCD7}" type="presParOf" srcId="{2BAE572B-6457-EE48-9F17-F7197DB05F4A}" destId="{6F60E59F-99D9-8841-B776-56112BB30152}" srcOrd="6" destOrd="0" presId="urn:microsoft.com/office/officeart/2005/8/layout/bProcess4"/>
    <dgm:cxn modelId="{97BC9AAF-F9E7-EA43-BE32-D895F9FD15BC}" type="presParOf" srcId="{6F60E59F-99D9-8841-B776-56112BB30152}" destId="{6C2B208E-9607-C04B-A5E5-635F46DAB8DD}" srcOrd="0" destOrd="0" presId="urn:microsoft.com/office/officeart/2005/8/layout/bProcess4"/>
    <dgm:cxn modelId="{F00F8141-D476-804E-B279-128DAA9320C9}" type="presParOf" srcId="{6F60E59F-99D9-8841-B776-56112BB30152}" destId="{6BE72456-7261-C542-A641-13742B509CD8}" srcOrd="1" destOrd="0" presId="urn:microsoft.com/office/officeart/2005/8/layout/bProcess4"/>
    <dgm:cxn modelId="{641EDD4D-1D8C-2947-8474-6F69F3C00745}" type="presParOf" srcId="{2BAE572B-6457-EE48-9F17-F7197DB05F4A}" destId="{6B9831B6-0EDB-6941-B67F-D366C64F57AC}" srcOrd="7" destOrd="0" presId="urn:microsoft.com/office/officeart/2005/8/layout/bProcess4"/>
    <dgm:cxn modelId="{669D8023-F7D6-7A4C-B3B3-4E64E42A608F}" type="presParOf" srcId="{2BAE572B-6457-EE48-9F17-F7197DB05F4A}" destId="{93E069EB-28A1-6249-9951-71E3781BCEF0}" srcOrd="8" destOrd="0" presId="urn:microsoft.com/office/officeart/2005/8/layout/bProcess4"/>
    <dgm:cxn modelId="{E805389C-00B4-6744-9B34-7D0C1929FAF9}" type="presParOf" srcId="{93E069EB-28A1-6249-9951-71E3781BCEF0}" destId="{8C5F945D-330E-194E-9462-888FF1FF0363}" srcOrd="0" destOrd="0" presId="urn:microsoft.com/office/officeart/2005/8/layout/bProcess4"/>
    <dgm:cxn modelId="{58E6E81E-C6CB-2840-BFB1-D446970B312B}" type="presParOf" srcId="{93E069EB-28A1-6249-9951-71E3781BCEF0}" destId="{151D563A-D844-6A41-BFFB-5F42DD4E8C0B}" srcOrd="1" destOrd="0" presId="urn:microsoft.com/office/officeart/2005/8/layout/bProcess4"/>
    <dgm:cxn modelId="{798F3AA4-2DE2-9747-AD2A-F63D8E19D120}" type="presParOf" srcId="{2BAE572B-6457-EE48-9F17-F7197DB05F4A}" destId="{479E2829-EC41-7845-8D64-15DEAD36B265}" srcOrd="9" destOrd="0" presId="urn:microsoft.com/office/officeart/2005/8/layout/bProcess4"/>
    <dgm:cxn modelId="{F08F641A-0E3D-6448-911A-AEBE97F6C43A}" type="presParOf" srcId="{2BAE572B-6457-EE48-9F17-F7197DB05F4A}" destId="{E02D49B8-3162-3B47-B176-6FBFDC67766B}" srcOrd="10" destOrd="0" presId="urn:microsoft.com/office/officeart/2005/8/layout/bProcess4"/>
    <dgm:cxn modelId="{75EEAC65-B0EC-F447-9321-8DD6B31497B8}" type="presParOf" srcId="{E02D49B8-3162-3B47-B176-6FBFDC67766B}" destId="{1EE65188-FC45-F744-9AFA-51401D86943E}" srcOrd="0" destOrd="0" presId="urn:microsoft.com/office/officeart/2005/8/layout/bProcess4"/>
    <dgm:cxn modelId="{517787A4-4309-6B4C-9734-1A3422947C86}" type="presParOf" srcId="{E02D49B8-3162-3B47-B176-6FBFDC67766B}" destId="{0C61B660-E830-2346-AFDD-405ED7E85D26}" srcOrd="1" destOrd="0" presId="urn:microsoft.com/office/officeart/2005/8/layout/bProcess4"/>
    <dgm:cxn modelId="{DA6CB59F-3EF8-EF49-8FED-0DC1EB47BD5A}" type="presParOf" srcId="{2BAE572B-6457-EE48-9F17-F7197DB05F4A}" destId="{3F4713B8-9EC4-5245-A065-5B1D9C9CC1E4}" srcOrd="11" destOrd="0" presId="urn:microsoft.com/office/officeart/2005/8/layout/bProcess4"/>
    <dgm:cxn modelId="{3CA7E8E4-6B69-8E4B-A017-912A4497380E}" type="presParOf" srcId="{2BAE572B-6457-EE48-9F17-F7197DB05F4A}" destId="{1BB12455-8965-E64F-B5A8-207600518DDE}" srcOrd="12" destOrd="0" presId="urn:microsoft.com/office/officeart/2005/8/layout/bProcess4"/>
    <dgm:cxn modelId="{D5C3D254-9D68-7145-AA52-F4F22C8DE976}" type="presParOf" srcId="{1BB12455-8965-E64F-B5A8-207600518DDE}" destId="{D9782BB6-9289-B84F-A591-2D7E92F0698C}" srcOrd="0" destOrd="0" presId="urn:microsoft.com/office/officeart/2005/8/layout/bProcess4"/>
    <dgm:cxn modelId="{26208DBD-4B59-FF46-A6BD-4C6383D80E71}" type="presParOf" srcId="{1BB12455-8965-E64F-B5A8-207600518DDE}" destId="{673265F5-0479-8D44-9107-FA517D2EA200}" srcOrd="1" destOrd="0" presId="urn:microsoft.com/office/officeart/2005/8/layout/bProcess4"/>
    <dgm:cxn modelId="{2632B0A8-BB04-AD47-9BF8-79CCB0DA8F5B}" type="presParOf" srcId="{2BAE572B-6457-EE48-9F17-F7197DB05F4A}" destId="{20EF6CCB-0428-6D41-9794-47C93D6BD66E}" srcOrd="13" destOrd="0" presId="urn:microsoft.com/office/officeart/2005/8/layout/bProcess4"/>
    <dgm:cxn modelId="{D1FCFBCA-40F2-884B-AA81-262E71F8D6A0}" type="presParOf" srcId="{2BAE572B-6457-EE48-9F17-F7197DB05F4A}" destId="{7AAE87B4-BD28-2444-BA2A-42C95EA707A8}" srcOrd="14" destOrd="0" presId="urn:microsoft.com/office/officeart/2005/8/layout/bProcess4"/>
    <dgm:cxn modelId="{8ECA757D-9078-1A44-B983-C69E72C8D1CF}" type="presParOf" srcId="{7AAE87B4-BD28-2444-BA2A-42C95EA707A8}" destId="{8A013A92-8D35-114A-8766-33BC93EB9A35}" srcOrd="0" destOrd="0" presId="urn:microsoft.com/office/officeart/2005/8/layout/bProcess4"/>
    <dgm:cxn modelId="{BD52540A-E050-E84B-BBF3-134BAE85F47D}" type="presParOf" srcId="{7AAE87B4-BD28-2444-BA2A-42C95EA707A8}" destId="{4B67F5E1-FC83-8740-A9C4-8EC80AC1F643}" srcOrd="1" destOrd="0" presId="urn:microsoft.com/office/officeart/2005/8/layout/bProcess4"/>
    <dgm:cxn modelId="{2EDC4288-E0E0-5742-B111-9FD811485C19}" type="presParOf" srcId="{2BAE572B-6457-EE48-9F17-F7197DB05F4A}" destId="{67660813-11AD-4C42-B51A-FEADD234AC05}" srcOrd="15" destOrd="0" presId="urn:microsoft.com/office/officeart/2005/8/layout/bProcess4"/>
    <dgm:cxn modelId="{1CFB7D59-1C6C-BA46-9AD4-2A0833AE8C51}" type="presParOf" srcId="{2BAE572B-6457-EE48-9F17-F7197DB05F4A}" destId="{E3E798A9-1EBE-E54A-B48A-4DC45BC69A5B}" srcOrd="16" destOrd="0" presId="urn:microsoft.com/office/officeart/2005/8/layout/bProcess4"/>
    <dgm:cxn modelId="{CA373A71-A5E2-5342-955C-F1336A08231F}" type="presParOf" srcId="{E3E798A9-1EBE-E54A-B48A-4DC45BC69A5B}" destId="{6780D668-6BCD-A94F-B396-E35D4CDB97F7}" srcOrd="0" destOrd="0" presId="urn:microsoft.com/office/officeart/2005/8/layout/bProcess4"/>
    <dgm:cxn modelId="{1BEF8E71-C11F-D64F-8F75-29E34A51F558}" type="presParOf" srcId="{E3E798A9-1EBE-E54A-B48A-4DC45BC69A5B}" destId="{2C8F9230-5ABE-7043-ABAF-CCF2A004B81C}" srcOrd="1" destOrd="0" presId="urn:microsoft.com/office/officeart/2005/8/layout/bProcess4"/>
    <dgm:cxn modelId="{543357C2-5313-2F4F-8DC4-DF565F659680}" type="presParOf" srcId="{2BAE572B-6457-EE48-9F17-F7197DB05F4A}" destId="{13FF5C9C-DA5C-844E-B57D-7E111DBF4A9E}" srcOrd="17" destOrd="0" presId="urn:microsoft.com/office/officeart/2005/8/layout/bProcess4"/>
    <dgm:cxn modelId="{74E51D38-5B2C-EE49-8EEF-58A017A077CD}" type="presParOf" srcId="{2BAE572B-6457-EE48-9F17-F7197DB05F4A}" destId="{9AE19487-3EC8-F244-8BB4-0FFA970CBD3C}" srcOrd="18" destOrd="0" presId="urn:microsoft.com/office/officeart/2005/8/layout/bProcess4"/>
    <dgm:cxn modelId="{57A30150-3E0A-364A-B239-839258C0FBB4}" type="presParOf" srcId="{9AE19487-3EC8-F244-8BB4-0FFA970CBD3C}" destId="{80DD9BC4-48DE-1241-AC30-6FCD9E11EFF1}" srcOrd="0" destOrd="0" presId="urn:microsoft.com/office/officeart/2005/8/layout/bProcess4"/>
    <dgm:cxn modelId="{34050FA4-C865-6346-8AAE-512C8D126C9F}" type="presParOf" srcId="{9AE19487-3EC8-F244-8BB4-0FFA970CBD3C}" destId="{D6F39FA8-E5DF-D245-8030-26D7CB7DBD98}" srcOrd="1" destOrd="0" presId="urn:microsoft.com/office/officeart/2005/8/layout/bProcess4"/>
    <dgm:cxn modelId="{F8671BA0-0D72-B849-AE75-3443084BCF33}" type="presParOf" srcId="{2BAE572B-6457-EE48-9F17-F7197DB05F4A}" destId="{4D72C004-1095-1D40-A317-7289E989B26B}" srcOrd="19" destOrd="0" presId="urn:microsoft.com/office/officeart/2005/8/layout/bProcess4"/>
    <dgm:cxn modelId="{2B322AED-2568-1F42-B1B5-AB9C8BFA657B}" type="presParOf" srcId="{2BAE572B-6457-EE48-9F17-F7197DB05F4A}" destId="{DCBFD4D3-507A-7042-BBB1-7F5D6244B23E}" srcOrd="20" destOrd="0" presId="urn:microsoft.com/office/officeart/2005/8/layout/bProcess4"/>
    <dgm:cxn modelId="{BBA2A1AD-0709-E546-895A-FE3B4BAEB890}" type="presParOf" srcId="{DCBFD4D3-507A-7042-BBB1-7F5D6244B23E}" destId="{19E09FDD-DD85-7F44-8593-ECCA8F5B9521}" srcOrd="0" destOrd="0" presId="urn:microsoft.com/office/officeart/2005/8/layout/bProcess4"/>
    <dgm:cxn modelId="{5D105E57-ABC1-7C4F-9FAF-717436DAD282}" type="presParOf" srcId="{DCBFD4D3-507A-7042-BBB1-7F5D6244B23E}" destId="{6AEB5794-7739-E641-9946-F3319814BC6B}" srcOrd="1" destOrd="0" presId="urn:microsoft.com/office/officeart/2005/8/layout/bProcess4"/>
    <dgm:cxn modelId="{2E24B2C2-4BF5-1649-B083-AA45F501E856}" type="presParOf" srcId="{2BAE572B-6457-EE48-9F17-F7197DB05F4A}" destId="{73285052-5E38-734D-B683-44A6BBD08C92}" srcOrd="21" destOrd="0" presId="urn:microsoft.com/office/officeart/2005/8/layout/bProcess4"/>
    <dgm:cxn modelId="{79D566A1-F1B7-C046-8212-25DC25F5F80B}" type="presParOf" srcId="{2BAE572B-6457-EE48-9F17-F7197DB05F4A}" destId="{FE98EB2A-B5CD-3842-91A0-8A0A3C423085}" srcOrd="22" destOrd="0" presId="urn:microsoft.com/office/officeart/2005/8/layout/bProcess4"/>
    <dgm:cxn modelId="{A56C7888-4C1F-D440-8C78-4A4DF5C5708F}" type="presParOf" srcId="{FE98EB2A-B5CD-3842-91A0-8A0A3C423085}" destId="{6EFC8008-BEAF-3343-A95A-981AC91BDAD2}" srcOrd="0" destOrd="0" presId="urn:microsoft.com/office/officeart/2005/8/layout/bProcess4"/>
    <dgm:cxn modelId="{48CF26E4-EBBE-C143-8B35-80BA7D5925BD}" type="presParOf" srcId="{FE98EB2A-B5CD-3842-91A0-8A0A3C423085}" destId="{63EC4612-79B5-7749-A417-96CF8133CE0C}" srcOrd="1" destOrd="0" presId="urn:microsoft.com/office/officeart/2005/8/layout/bProcess4"/>
    <dgm:cxn modelId="{1D3A3134-761E-BA49-89F6-205F63FA50F1}" type="presParOf" srcId="{2BAE572B-6457-EE48-9F17-F7197DB05F4A}" destId="{BC030F5C-BC5E-DC43-A0F8-DAABCD0DCBFF}" srcOrd="23" destOrd="0" presId="urn:microsoft.com/office/officeart/2005/8/layout/bProcess4"/>
    <dgm:cxn modelId="{B017E3C5-6BB1-DB41-8EF8-A5E0BB2CDC0A}" type="presParOf" srcId="{2BAE572B-6457-EE48-9F17-F7197DB05F4A}" destId="{F1E18B9A-248F-4845-8AE8-21C68C68A487}" srcOrd="24" destOrd="0" presId="urn:microsoft.com/office/officeart/2005/8/layout/bProcess4"/>
    <dgm:cxn modelId="{F1F9CEA7-D7D5-B443-AB4F-DA22E631ED2E}" type="presParOf" srcId="{F1E18B9A-248F-4845-8AE8-21C68C68A487}" destId="{86F47F60-F3C7-A446-9B93-09386EDA0B38}" srcOrd="0" destOrd="0" presId="urn:microsoft.com/office/officeart/2005/8/layout/bProcess4"/>
    <dgm:cxn modelId="{A0918364-2344-C241-B8BD-A59D1BB7B846}" type="presParOf" srcId="{F1E18B9A-248F-4845-8AE8-21C68C68A487}" destId="{B8B7A68C-5256-424C-9DD7-30C7C3CD6C03}" srcOrd="1" destOrd="0" presId="urn:microsoft.com/office/officeart/2005/8/layout/bProcess4"/>
    <dgm:cxn modelId="{9250204C-730C-3C4A-BEEE-67D07D8C7328}" type="presParOf" srcId="{2BAE572B-6457-EE48-9F17-F7197DB05F4A}" destId="{0E978ADA-425D-D24C-983A-C3B10543B5BA}" srcOrd="25" destOrd="0" presId="urn:microsoft.com/office/officeart/2005/8/layout/bProcess4"/>
    <dgm:cxn modelId="{DA76B11E-C5B8-2F47-BBB5-345D1FADF1EE}" type="presParOf" srcId="{2BAE572B-6457-EE48-9F17-F7197DB05F4A}" destId="{4CAA471D-96A8-CE41-B740-00DC20E760D6}" srcOrd="26" destOrd="0" presId="urn:microsoft.com/office/officeart/2005/8/layout/bProcess4"/>
    <dgm:cxn modelId="{BD6654BD-8956-6245-849C-69FD12826822}" type="presParOf" srcId="{4CAA471D-96A8-CE41-B740-00DC20E760D6}" destId="{D7576E80-539B-DB49-9D31-319F748A4107}" srcOrd="0" destOrd="0" presId="urn:microsoft.com/office/officeart/2005/8/layout/bProcess4"/>
    <dgm:cxn modelId="{EB44EBF5-851E-6E43-8DC2-0C5D2796D27A}" type="presParOf" srcId="{4CAA471D-96A8-CE41-B740-00DC20E760D6}" destId="{1FEA735D-9078-0E4D-9FD6-FE31B37E4CB2}"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B00625A5-6D0C-46A9-B9D0-841A5C79FD31}"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4DB97D99-FCEB-461A-B687-A20104A53101}">
      <dgm:prSet/>
      <dgm:spPr/>
      <dgm:t>
        <a:bodyPr/>
        <a:lstStyle/>
        <a:p>
          <a:r>
            <a:rPr lang="en-US"/>
            <a:t>Privacy is “the </a:t>
          </a:r>
          <a:r>
            <a:rPr lang="en-CA"/>
            <a:t>claim of individuals, groups, or institutions to determine for themselves when, how, and to what extent information about them is communicated to others.” —Alan Westin, legal scholar</a:t>
          </a:r>
          <a:endParaRPr lang="en-US"/>
        </a:p>
      </dgm:t>
    </dgm:pt>
    <dgm:pt modelId="{232D0156-A2AF-48D3-AB19-6204BDD9CF3A}" type="parTrans" cxnId="{6572ABFB-1823-4A03-B10B-656BB6EBB265}">
      <dgm:prSet/>
      <dgm:spPr/>
      <dgm:t>
        <a:bodyPr/>
        <a:lstStyle/>
        <a:p>
          <a:endParaRPr lang="en-US"/>
        </a:p>
      </dgm:t>
    </dgm:pt>
    <dgm:pt modelId="{3887215B-BBFE-47F6-BBFA-82317B70C9CE}" type="sibTrans" cxnId="{6572ABFB-1823-4A03-B10B-656BB6EBB265}">
      <dgm:prSet/>
      <dgm:spPr/>
      <dgm:t>
        <a:bodyPr/>
        <a:lstStyle/>
        <a:p>
          <a:endParaRPr lang="en-US"/>
        </a:p>
      </dgm:t>
    </dgm:pt>
    <dgm:pt modelId="{C0A510FA-C1F5-4FC3-B54B-E93E23C7FF10}">
      <dgm:prSet/>
      <dgm:spPr/>
      <dgm:t>
        <a:bodyPr/>
        <a:lstStyle/>
        <a:p>
          <a:r>
            <a:rPr lang="en-US"/>
            <a:t>Government of Canada privacy laws</a:t>
          </a:r>
        </a:p>
      </dgm:t>
    </dgm:pt>
    <dgm:pt modelId="{3573338D-2CD7-40CF-8F4F-D9F8A6D4D174}" type="parTrans" cxnId="{0CBFC131-C9AE-4904-84C6-A051FDFD60B7}">
      <dgm:prSet/>
      <dgm:spPr/>
      <dgm:t>
        <a:bodyPr/>
        <a:lstStyle/>
        <a:p>
          <a:endParaRPr lang="en-US"/>
        </a:p>
      </dgm:t>
    </dgm:pt>
    <dgm:pt modelId="{1B3E3A4F-33FC-45CC-B447-F747199587EE}" type="sibTrans" cxnId="{0CBFC131-C9AE-4904-84C6-A051FDFD60B7}">
      <dgm:prSet/>
      <dgm:spPr/>
      <dgm:t>
        <a:bodyPr/>
        <a:lstStyle/>
        <a:p>
          <a:endParaRPr lang="en-US"/>
        </a:p>
      </dgm:t>
    </dgm:pt>
    <dgm:pt modelId="{3FA3C57E-C3A6-4869-BCAD-E4C99613F4DF}">
      <dgm:prSet/>
      <dgm:spPr/>
      <dgm:t>
        <a:bodyPr/>
        <a:lstStyle/>
        <a:p>
          <a:r>
            <a:rPr lang="en-US"/>
            <a:t>The Privacy Act </a:t>
          </a:r>
        </a:p>
      </dgm:t>
    </dgm:pt>
    <dgm:pt modelId="{2856652A-156E-4D63-B4BA-87345ADF6857}" type="parTrans" cxnId="{43E5E898-7D0D-4EB0-B43A-1C990B6C44E0}">
      <dgm:prSet/>
      <dgm:spPr/>
      <dgm:t>
        <a:bodyPr/>
        <a:lstStyle/>
        <a:p>
          <a:endParaRPr lang="en-US"/>
        </a:p>
      </dgm:t>
    </dgm:pt>
    <dgm:pt modelId="{16F71FDA-E3E9-4E8B-B638-62F794E37996}" type="sibTrans" cxnId="{43E5E898-7D0D-4EB0-B43A-1C990B6C44E0}">
      <dgm:prSet/>
      <dgm:spPr/>
      <dgm:t>
        <a:bodyPr/>
        <a:lstStyle/>
        <a:p>
          <a:endParaRPr lang="en-US"/>
        </a:p>
      </dgm:t>
    </dgm:pt>
    <dgm:pt modelId="{BE41E06E-6F77-4B62-A31A-0D9CD1BF972B}">
      <dgm:prSet/>
      <dgm:spPr/>
      <dgm:t>
        <a:bodyPr/>
        <a:lstStyle/>
        <a:p>
          <a:r>
            <a:rPr lang="en-US"/>
            <a:t>The Personal Information Protection and Electronic Documents Act (PIPEDA)</a:t>
          </a:r>
        </a:p>
      </dgm:t>
    </dgm:pt>
    <dgm:pt modelId="{DEFBE3C3-D530-471B-92DE-75A4F991AD22}" type="parTrans" cxnId="{BF789753-3E99-4A46-AD06-44EFFF3B198A}">
      <dgm:prSet/>
      <dgm:spPr/>
      <dgm:t>
        <a:bodyPr/>
        <a:lstStyle/>
        <a:p>
          <a:endParaRPr lang="en-US"/>
        </a:p>
      </dgm:t>
    </dgm:pt>
    <dgm:pt modelId="{3E0CF2A6-54C3-4AFB-BA20-C5B9B5E642ED}" type="sibTrans" cxnId="{BF789753-3E99-4A46-AD06-44EFFF3B198A}">
      <dgm:prSet/>
      <dgm:spPr/>
      <dgm:t>
        <a:bodyPr/>
        <a:lstStyle/>
        <a:p>
          <a:endParaRPr lang="en-US"/>
        </a:p>
      </dgm:t>
    </dgm:pt>
    <dgm:pt modelId="{6AE6DFE7-4E37-4B60-8967-86EDE162F5AD}" type="pres">
      <dgm:prSet presAssocID="{B00625A5-6D0C-46A9-B9D0-841A5C79FD31}" presName="root" presStyleCnt="0">
        <dgm:presLayoutVars>
          <dgm:dir/>
          <dgm:resizeHandles val="exact"/>
        </dgm:presLayoutVars>
      </dgm:prSet>
      <dgm:spPr/>
    </dgm:pt>
    <dgm:pt modelId="{E8A78044-97B3-4803-81DD-52C6078400E3}" type="pres">
      <dgm:prSet presAssocID="{4DB97D99-FCEB-461A-B687-A20104A53101}" presName="compNode" presStyleCnt="0"/>
      <dgm:spPr/>
    </dgm:pt>
    <dgm:pt modelId="{3374C153-FF51-4A91-B241-86F54A0FAB58}" type="pres">
      <dgm:prSet presAssocID="{4DB97D99-FCEB-461A-B687-A20104A53101}" presName="bgRect" presStyleLbl="bgShp" presStyleIdx="0" presStyleCnt="2"/>
      <dgm:spPr/>
    </dgm:pt>
    <dgm:pt modelId="{EC0CF634-C46F-4372-88A2-7C143CEE0BC4}" type="pres">
      <dgm:prSet presAssocID="{4DB97D99-FCEB-461A-B687-A20104A5310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otes"/>
        </a:ext>
      </dgm:extLst>
    </dgm:pt>
    <dgm:pt modelId="{6A9F7B0A-E9D0-4CD1-8C1C-542C19EAAAD6}" type="pres">
      <dgm:prSet presAssocID="{4DB97D99-FCEB-461A-B687-A20104A53101}" presName="spaceRect" presStyleCnt="0"/>
      <dgm:spPr/>
    </dgm:pt>
    <dgm:pt modelId="{0169E31B-FD14-408E-9653-2DC5E3E43A32}" type="pres">
      <dgm:prSet presAssocID="{4DB97D99-FCEB-461A-B687-A20104A53101}" presName="parTx" presStyleLbl="revTx" presStyleIdx="0" presStyleCnt="3">
        <dgm:presLayoutVars>
          <dgm:chMax val="0"/>
          <dgm:chPref val="0"/>
        </dgm:presLayoutVars>
      </dgm:prSet>
      <dgm:spPr/>
    </dgm:pt>
    <dgm:pt modelId="{59BC1F92-B91D-49E6-A8A7-CC24B0DE46DA}" type="pres">
      <dgm:prSet presAssocID="{3887215B-BBFE-47F6-BBFA-82317B70C9CE}" presName="sibTrans" presStyleCnt="0"/>
      <dgm:spPr/>
    </dgm:pt>
    <dgm:pt modelId="{518557E0-8138-4BB6-A97B-421E146E4B76}" type="pres">
      <dgm:prSet presAssocID="{C0A510FA-C1F5-4FC3-B54B-E93E23C7FF10}" presName="compNode" presStyleCnt="0"/>
      <dgm:spPr/>
    </dgm:pt>
    <dgm:pt modelId="{22080AA8-C98D-4136-BDCD-FDAD23360BF2}" type="pres">
      <dgm:prSet presAssocID="{C0A510FA-C1F5-4FC3-B54B-E93E23C7FF10}" presName="bgRect" presStyleLbl="bgShp" presStyleIdx="1" presStyleCnt="2"/>
      <dgm:spPr/>
    </dgm:pt>
    <dgm:pt modelId="{CFA71AB0-534F-42D7-B774-9127A156E8B1}" type="pres">
      <dgm:prSet presAssocID="{C0A510FA-C1F5-4FC3-B54B-E93E23C7FF1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Judge"/>
        </a:ext>
      </dgm:extLst>
    </dgm:pt>
    <dgm:pt modelId="{61CCF09E-AE97-46CE-BF2A-EC1A3934CDC7}" type="pres">
      <dgm:prSet presAssocID="{C0A510FA-C1F5-4FC3-B54B-E93E23C7FF10}" presName="spaceRect" presStyleCnt="0"/>
      <dgm:spPr/>
    </dgm:pt>
    <dgm:pt modelId="{A8042063-CE50-4ACC-8C95-F776B395974D}" type="pres">
      <dgm:prSet presAssocID="{C0A510FA-C1F5-4FC3-B54B-E93E23C7FF10}" presName="parTx" presStyleLbl="revTx" presStyleIdx="1" presStyleCnt="3">
        <dgm:presLayoutVars>
          <dgm:chMax val="0"/>
          <dgm:chPref val="0"/>
        </dgm:presLayoutVars>
      </dgm:prSet>
      <dgm:spPr/>
    </dgm:pt>
    <dgm:pt modelId="{AF1CB583-6874-45AF-9ECE-48DFA3258A4B}" type="pres">
      <dgm:prSet presAssocID="{C0A510FA-C1F5-4FC3-B54B-E93E23C7FF10}" presName="desTx" presStyleLbl="revTx" presStyleIdx="2" presStyleCnt="3">
        <dgm:presLayoutVars/>
      </dgm:prSet>
      <dgm:spPr/>
    </dgm:pt>
  </dgm:ptLst>
  <dgm:cxnLst>
    <dgm:cxn modelId="{98A5A903-91FA-4A3F-9074-086F70D91603}" type="presOf" srcId="{4DB97D99-FCEB-461A-B687-A20104A53101}" destId="{0169E31B-FD14-408E-9653-2DC5E3E43A32}" srcOrd="0" destOrd="0" presId="urn:microsoft.com/office/officeart/2018/2/layout/IconVerticalSolidList"/>
    <dgm:cxn modelId="{0CBFC131-C9AE-4904-84C6-A051FDFD60B7}" srcId="{B00625A5-6D0C-46A9-B9D0-841A5C79FD31}" destId="{C0A510FA-C1F5-4FC3-B54B-E93E23C7FF10}" srcOrd="1" destOrd="0" parTransId="{3573338D-2CD7-40CF-8F4F-D9F8A6D4D174}" sibTransId="{1B3E3A4F-33FC-45CC-B447-F747199587EE}"/>
    <dgm:cxn modelId="{CC806033-C93B-49D5-936C-EFAECD7A9E11}" type="presOf" srcId="{BE41E06E-6F77-4B62-A31A-0D9CD1BF972B}" destId="{AF1CB583-6874-45AF-9ECE-48DFA3258A4B}" srcOrd="0" destOrd="1" presId="urn:microsoft.com/office/officeart/2018/2/layout/IconVerticalSolidList"/>
    <dgm:cxn modelId="{8D42955F-50A9-45C1-9E80-90FBFF02ACA8}" type="presOf" srcId="{C0A510FA-C1F5-4FC3-B54B-E93E23C7FF10}" destId="{A8042063-CE50-4ACC-8C95-F776B395974D}" srcOrd="0" destOrd="0" presId="urn:microsoft.com/office/officeart/2018/2/layout/IconVerticalSolidList"/>
    <dgm:cxn modelId="{F4782D6D-F4F7-4E6D-9148-13C1DDA187F7}" type="presOf" srcId="{B00625A5-6D0C-46A9-B9D0-841A5C79FD31}" destId="{6AE6DFE7-4E37-4B60-8967-86EDE162F5AD}" srcOrd="0" destOrd="0" presId="urn:microsoft.com/office/officeart/2018/2/layout/IconVerticalSolidList"/>
    <dgm:cxn modelId="{BF789753-3E99-4A46-AD06-44EFFF3B198A}" srcId="{C0A510FA-C1F5-4FC3-B54B-E93E23C7FF10}" destId="{BE41E06E-6F77-4B62-A31A-0D9CD1BF972B}" srcOrd="1" destOrd="0" parTransId="{DEFBE3C3-D530-471B-92DE-75A4F991AD22}" sibTransId="{3E0CF2A6-54C3-4AFB-BA20-C5B9B5E642ED}"/>
    <dgm:cxn modelId="{43E5E898-7D0D-4EB0-B43A-1C990B6C44E0}" srcId="{C0A510FA-C1F5-4FC3-B54B-E93E23C7FF10}" destId="{3FA3C57E-C3A6-4869-BCAD-E4C99613F4DF}" srcOrd="0" destOrd="0" parTransId="{2856652A-156E-4D63-B4BA-87345ADF6857}" sibTransId="{16F71FDA-E3E9-4E8B-B638-62F794E37996}"/>
    <dgm:cxn modelId="{912E45E8-125B-4EE7-BBE1-013A56E58981}" type="presOf" srcId="{3FA3C57E-C3A6-4869-BCAD-E4C99613F4DF}" destId="{AF1CB583-6874-45AF-9ECE-48DFA3258A4B}" srcOrd="0" destOrd="0" presId="urn:microsoft.com/office/officeart/2018/2/layout/IconVerticalSolidList"/>
    <dgm:cxn modelId="{6572ABFB-1823-4A03-B10B-656BB6EBB265}" srcId="{B00625A5-6D0C-46A9-B9D0-841A5C79FD31}" destId="{4DB97D99-FCEB-461A-B687-A20104A53101}" srcOrd="0" destOrd="0" parTransId="{232D0156-A2AF-48D3-AB19-6204BDD9CF3A}" sibTransId="{3887215B-BBFE-47F6-BBFA-82317B70C9CE}"/>
    <dgm:cxn modelId="{F88C3619-FDDB-4C8F-8205-C1F810427419}" type="presParOf" srcId="{6AE6DFE7-4E37-4B60-8967-86EDE162F5AD}" destId="{E8A78044-97B3-4803-81DD-52C6078400E3}" srcOrd="0" destOrd="0" presId="urn:microsoft.com/office/officeart/2018/2/layout/IconVerticalSolidList"/>
    <dgm:cxn modelId="{99A18B1A-4A90-44CA-BA8D-0F5D1EB3BECB}" type="presParOf" srcId="{E8A78044-97B3-4803-81DD-52C6078400E3}" destId="{3374C153-FF51-4A91-B241-86F54A0FAB58}" srcOrd="0" destOrd="0" presId="urn:microsoft.com/office/officeart/2018/2/layout/IconVerticalSolidList"/>
    <dgm:cxn modelId="{DC4D67D7-35A7-4AB0-B134-E7445B521F99}" type="presParOf" srcId="{E8A78044-97B3-4803-81DD-52C6078400E3}" destId="{EC0CF634-C46F-4372-88A2-7C143CEE0BC4}" srcOrd="1" destOrd="0" presId="urn:microsoft.com/office/officeart/2018/2/layout/IconVerticalSolidList"/>
    <dgm:cxn modelId="{A5C417D2-7597-4E81-8D3F-19094B31C8CB}" type="presParOf" srcId="{E8A78044-97B3-4803-81DD-52C6078400E3}" destId="{6A9F7B0A-E9D0-4CD1-8C1C-542C19EAAAD6}" srcOrd="2" destOrd="0" presId="urn:microsoft.com/office/officeart/2018/2/layout/IconVerticalSolidList"/>
    <dgm:cxn modelId="{5DD5BBCA-9162-4152-8662-F4F043782447}" type="presParOf" srcId="{E8A78044-97B3-4803-81DD-52C6078400E3}" destId="{0169E31B-FD14-408E-9653-2DC5E3E43A32}" srcOrd="3" destOrd="0" presId="urn:microsoft.com/office/officeart/2018/2/layout/IconVerticalSolidList"/>
    <dgm:cxn modelId="{DB41AA9E-1CB4-43F8-80F6-86BA922C2F12}" type="presParOf" srcId="{6AE6DFE7-4E37-4B60-8967-86EDE162F5AD}" destId="{59BC1F92-B91D-49E6-A8A7-CC24B0DE46DA}" srcOrd="1" destOrd="0" presId="urn:microsoft.com/office/officeart/2018/2/layout/IconVerticalSolidList"/>
    <dgm:cxn modelId="{92D809A5-9F3F-4793-9789-E9EE07AE0939}" type="presParOf" srcId="{6AE6DFE7-4E37-4B60-8967-86EDE162F5AD}" destId="{518557E0-8138-4BB6-A97B-421E146E4B76}" srcOrd="2" destOrd="0" presId="urn:microsoft.com/office/officeart/2018/2/layout/IconVerticalSolidList"/>
    <dgm:cxn modelId="{32E47A60-F7F7-41FF-8F45-2B9BD840F5C5}" type="presParOf" srcId="{518557E0-8138-4BB6-A97B-421E146E4B76}" destId="{22080AA8-C98D-4136-BDCD-FDAD23360BF2}" srcOrd="0" destOrd="0" presId="urn:microsoft.com/office/officeart/2018/2/layout/IconVerticalSolidList"/>
    <dgm:cxn modelId="{9D4EC478-78CF-4ECE-A2AA-1D57C4EED087}" type="presParOf" srcId="{518557E0-8138-4BB6-A97B-421E146E4B76}" destId="{CFA71AB0-534F-42D7-B774-9127A156E8B1}" srcOrd="1" destOrd="0" presId="urn:microsoft.com/office/officeart/2018/2/layout/IconVerticalSolidList"/>
    <dgm:cxn modelId="{E684BC41-7821-4256-AE64-2AD1CED796E2}" type="presParOf" srcId="{518557E0-8138-4BB6-A97B-421E146E4B76}" destId="{61CCF09E-AE97-46CE-BF2A-EC1A3934CDC7}" srcOrd="2" destOrd="0" presId="urn:microsoft.com/office/officeart/2018/2/layout/IconVerticalSolidList"/>
    <dgm:cxn modelId="{6A1966FB-B52C-418C-B822-E8A972E16900}" type="presParOf" srcId="{518557E0-8138-4BB6-A97B-421E146E4B76}" destId="{A8042063-CE50-4ACC-8C95-F776B395974D}" srcOrd="3" destOrd="0" presId="urn:microsoft.com/office/officeart/2018/2/layout/IconVerticalSolidList"/>
    <dgm:cxn modelId="{550ACA68-8873-48FA-83C1-4559EC03B0B5}" type="presParOf" srcId="{518557E0-8138-4BB6-A97B-421E146E4B76}" destId="{AF1CB583-6874-45AF-9ECE-48DFA3258A4B}"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8AC0D6C0-E7D5-4892-BDB5-12910AC05ECD}" type="doc">
      <dgm:prSet loTypeId="urn:microsoft.com/office/officeart/2008/layout/LinedList" loCatId="list" qsTypeId="urn:microsoft.com/office/officeart/2005/8/quickstyle/simple4" qsCatId="simple" csTypeId="urn:microsoft.com/office/officeart/2005/8/colors/accent3_2" csCatId="accent3" phldr="1"/>
      <dgm:spPr/>
      <dgm:t>
        <a:bodyPr/>
        <a:lstStyle/>
        <a:p>
          <a:endParaRPr lang="en-US"/>
        </a:p>
      </dgm:t>
    </dgm:pt>
    <dgm:pt modelId="{39EFAA2F-4248-4934-997D-D3ACDE3369A5}">
      <dgm:prSet/>
      <dgm:spPr/>
      <dgm:t>
        <a:bodyPr/>
        <a:lstStyle/>
        <a:p>
          <a:r>
            <a:rPr lang="en-CA" dirty="0"/>
            <a:t>Criteria for corporate privacy agreements</a:t>
          </a:r>
          <a:endParaRPr lang="en-US" dirty="0"/>
        </a:p>
      </dgm:t>
    </dgm:pt>
    <dgm:pt modelId="{118E6186-EBD7-4FB9-887F-872095318CFE}" type="parTrans" cxnId="{8AA750E4-3940-4536-A016-0B04CC10FBC9}">
      <dgm:prSet/>
      <dgm:spPr/>
      <dgm:t>
        <a:bodyPr/>
        <a:lstStyle/>
        <a:p>
          <a:endParaRPr lang="en-US"/>
        </a:p>
      </dgm:t>
    </dgm:pt>
    <dgm:pt modelId="{E4B99AD5-C52A-4D84-9E1C-130F1E704A01}" type="sibTrans" cxnId="{8AA750E4-3940-4536-A016-0B04CC10FBC9}">
      <dgm:prSet/>
      <dgm:spPr/>
      <dgm:t>
        <a:bodyPr/>
        <a:lstStyle/>
        <a:p>
          <a:endParaRPr lang="en-US"/>
        </a:p>
      </dgm:t>
    </dgm:pt>
    <dgm:pt modelId="{F76CC6DF-4C66-44A8-8FA7-E3D7FBBC8589}">
      <dgm:prSet/>
      <dgm:spPr/>
      <dgm:t>
        <a:bodyPr/>
        <a:lstStyle/>
        <a:p>
          <a:r>
            <a:rPr lang="en-CA" dirty="0"/>
            <a:t>1. Provide accountability</a:t>
          </a:r>
          <a:endParaRPr lang="en-US" dirty="0"/>
        </a:p>
      </dgm:t>
    </dgm:pt>
    <dgm:pt modelId="{8F1FA8BA-3ECA-4EAD-95EF-37913C0FC7DF}" type="parTrans" cxnId="{CF1F6BA4-B1AF-44DC-9CBE-26724D6C24A3}">
      <dgm:prSet/>
      <dgm:spPr/>
      <dgm:t>
        <a:bodyPr/>
        <a:lstStyle/>
        <a:p>
          <a:endParaRPr lang="en-US"/>
        </a:p>
      </dgm:t>
    </dgm:pt>
    <dgm:pt modelId="{7FA5DE8B-9352-4EC3-AA40-BC799A69D533}" type="sibTrans" cxnId="{CF1F6BA4-B1AF-44DC-9CBE-26724D6C24A3}">
      <dgm:prSet/>
      <dgm:spPr/>
      <dgm:t>
        <a:bodyPr/>
        <a:lstStyle/>
        <a:p>
          <a:endParaRPr lang="en-US"/>
        </a:p>
      </dgm:t>
    </dgm:pt>
    <dgm:pt modelId="{1C1F796E-6CF6-4010-B0C0-0F83D066623F}">
      <dgm:prSet/>
      <dgm:spPr/>
      <dgm:t>
        <a:bodyPr/>
        <a:lstStyle/>
        <a:p>
          <a:r>
            <a:rPr lang="en-CA" dirty="0"/>
            <a:t>2. Identify reason for collecting information</a:t>
          </a:r>
          <a:endParaRPr lang="en-US" dirty="0"/>
        </a:p>
      </dgm:t>
    </dgm:pt>
    <dgm:pt modelId="{1E8F77E5-463F-4C27-AA54-A2C20A17EEC0}" type="parTrans" cxnId="{DC0EF2E0-020C-4BD7-8A87-E673E2B78935}">
      <dgm:prSet/>
      <dgm:spPr/>
      <dgm:t>
        <a:bodyPr/>
        <a:lstStyle/>
        <a:p>
          <a:endParaRPr lang="en-US"/>
        </a:p>
      </dgm:t>
    </dgm:pt>
    <dgm:pt modelId="{D43E732C-6185-4160-9CA9-ADABAEA5369E}" type="sibTrans" cxnId="{DC0EF2E0-020C-4BD7-8A87-E673E2B78935}">
      <dgm:prSet/>
      <dgm:spPr/>
      <dgm:t>
        <a:bodyPr/>
        <a:lstStyle/>
        <a:p>
          <a:endParaRPr lang="en-US"/>
        </a:p>
      </dgm:t>
    </dgm:pt>
    <dgm:pt modelId="{8CBAA9C9-BEE1-48DB-A383-65FF02EFF90D}">
      <dgm:prSet/>
      <dgm:spPr/>
      <dgm:t>
        <a:bodyPr/>
        <a:lstStyle/>
        <a:p>
          <a:r>
            <a:rPr lang="en-CA" dirty="0"/>
            <a:t>3. Gain valid consent</a:t>
          </a:r>
          <a:endParaRPr lang="en-US" dirty="0"/>
        </a:p>
      </dgm:t>
    </dgm:pt>
    <dgm:pt modelId="{32EEFA2F-746E-4035-AE15-2A202656B854}" type="parTrans" cxnId="{FE92B70D-F2E0-4D60-AD1E-FC66E419878C}">
      <dgm:prSet/>
      <dgm:spPr/>
      <dgm:t>
        <a:bodyPr/>
        <a:lstStyle/>
        <a:p>
          <a:endParaRPr lang="en-US"/>
        </a:p>
      </dgm:t>
    </dgm:pt>
    <dgm:pt modelId="{8540E4F8-688B-4E50-98E3-19C299FC809D}" type="sibTrans" cxnId="{FE92B70D-F2E0-4D60-AD1E-FC66E419878C}">
      <dgm:prSet/>
      <dgm:spPr/>
      <dgm:t>
        <a:bodyPr/>
        <a:lstStyle/>
        <a:p>
          <a:endParaRPr lang="en-US"/>
        </a:p>
      </dgm:t>
    </dgm:pt>
    <dgm:pt modelId="{AA525EDD-0310-4293-B908-BC06EB5FB898}">
      <dgm:prSet/>
      <dgm:spPr/>
      <dgm:t>
        <a:bodyPr/>
        <a:lstStyle/>
        <a:p>
          <a:r>
            <a:rPr lang="en-CA" dirty="0"/>
            <a:t>4. Collect only necessary information</a:t>
          </a:r>
          <a:endParaRPr lang="en-US" dirty="0"/>
        </a:p>
      </dgm:t>
    </dgm:pt>
    <dgm:pt modelId="{BA4067C3-B987-422D-8D9D-D1F5CCF32A98}" type="parTrans" cxnId="{097C3CE0-0A3A-4FCA-A608-CD024F9A1509}">
      <dgm:prSet/>
      <dgm:spPr/>
      <dgm:t>
        <a:bodyPr/>
        <a:lstStyle/>
        <a:p>
          <a:endParaRPr lang="en-US"/>
        </a:p>
      </dgm:t>
    </dgm:pt>
    <dgm:pt modelId="{6D150FE0-D32B-4090-A12C-2EB0EFDCBBBB}" type="sibTrans" cxnId="{097C3CE0-0A3A-4FCA-A608-CD024F9A1509}">
      <dgm:prSet/>
      <dgm:spPr/>
      <dgm:t>
        <a:bodyPr/>
        <a:lstStyle/>
        <a:p>
          <a:endParaRPr lang="en-US"/>
        </a:p>
      </dgm:t>
    </dgm:pt>
    <dgm:pt modelId="{678BDE4B-59D9-43BE-89BF-47EBCC5109E8}">
      <dgm:prSet/>
      <dgm:spPr/>
      <dgm:t>
        <a:bodyPr/>
        <a:lstStyle/>
        <a:p>
          <a:r>
            <a:rPr lang="en-CA" dirty="0"/>
            <a:t>5. Use information for intended purpose only</a:t>
          </a:r>
          <a:endParaRPr lang="en-US" dirty="0"/>
        </a:p>
      </dgm:t>
    </dgm:pt>
    <dgm:pt modelId="{46ED8251-6EEF-44E2-BE4B-1A27D742822B}" type="parTrans" cxnId="{A9287346-24B8-4799-A822-08022810879E}">
      <dgm:prSet/>
      <dgm:spPr/>
      <dgm:t>
        <a:bodyPr/>
        <a:lstStyle/>
        <a:p>
          <a:endParaRPr lang="en-US"/>
        </a:p>
      </dgm:t>
    </dgm:pt>
    <dgm:pt modelId="{E16573AF-F350-455A-AEC1-FBCAA3C873BD}" type="sibTrans" cxnId="{A9287346-24B8-4799-A822-08022810879E}">
      <dgm:prSet/>
      <dgm:spPr/>
      <dgm:t>
        <a:bodyPr/>
        <a:lstStyle/>
        <a:p>
          <a:endParaRPr lang="en-US"/>
        </a:p>
      </dgm:t>
    </dgm:pt>
    <dgm:pt modelId="{5361C5CF-31E6-4055-862E-8D2237D3C758}">
      <dgm:prSet/>
      <dgm:spPr/>
      <dgm:t>
        <a:bodyPr/>
        <a:lstStyle/>
        <a:p>
          <a:r>
            <a:rPr lang="en-CA" dirty="0"/>
            <a:t>6. Maintain accuracy of information</a:t>
          </a:r>
          <a:endParaRPr lang="en-US" dirty="0"/>
        </a:p>
      </dgm:t>
    </dgm:pt>
    <dgm:pt modelId="{0F42DF35-E3E6-4F08-993C-3CB0A039900F}" type="parTrans" cxnId="{757105B7-9635-4165-A1CE-B32F7E70A277}">
      <dgm:prSet/>
      <dgm:spPr/>
      <dgm:t>
        <a:bodyPr/>
        <a:lstStyle/>
        <a:p>
          <a:endParaRPr lang="en-US"/>
        </a:p>
      </dgm:t>
    </dgm:pt>
    <dgm:pt modelId="{E50C57B7-50EA-4CBD-858B-DE654482E380}" type="sibTrans" cxnId="{757105B7-9635-4165-A1CE-B32F7E70A277}">
      <dgm:prSet/>
      <dgm:spPr/>
      <dgm:t>
        <a:bodyPr/>
        <a:lstStyle/>
        <a:p>
          <a:endParaRPr lang="en-US"/>
        </a:p>
      </dgm:t>
    </dgm:pt>
    <dgm:pt modelId="{8F07D895-75B3-4B51-8749-047D8EE33C4B}">
      <dgm:prSet/>
      <dgm:spPr/>
      <dgm:t>
        <a:bodyPr/>
        <a:lstStyle/>
        <a:p>
          <a:r>
            <a:rPr lang="en-CA" dirty="0"/>
            <a:t>7. Provide safeguards</a:t>
          </a:r>
          <a:endParaRPr lang="en-US" dirty="0"/>
        </a:p>
      </dgm:t>
    </dgm:pt>
    <dgm:pt modelId="{6E0D4354-0487-4130-8D32-5E37B48D09CD}" type="parTrans" cxnId="{5FAB989D-440B-43F5-934D-5245CE4E2892}">
      <dgm:prSet/>
      <dgm:spPr/>
      <dgm:t>
        <a:bodyPr/>
        <a:lstStyle/>
        <a:p>
          <a:endParaRPr lang="en-US"/>
        </a:p>
      </dgm:t>
    </dgm:pt>
    <dgm:pt modelId="{47E09283-8ADE-4AD5-9251-69E249B810A8}" type="sibTrans" cxnId="{5FAB989D-440B-43F5-934D-5245CE4E2892}">
      <dgm:prSet/>
      <dgm:spPr/>
      <dgm:t>
        <a:bodyPr/>
        <a:lstStyle/>
        <a:p>
          <a:endParaRPr lang="en-US"/>
        </a:p>
      </dgm:t>
    </dgm:pt>
    <dgm:pt modelId="{A2A8F80C-8949-4C58-BB68-D364DBF443CA}">
      <dgm:prSet/>
      <dgm:spPr/>
      <dgm:t>
        <a:bodyPr/>
        <a:lstStyle/>
        <a:p>
          <a:r>
            <a:rPr lang="en-CA" dirty="0"/>
            <a:t>8. Inform individuals of use of information</a:t>
          </a:r>
          <a:endParaRPr lang="en-US" dirty="0"/>
        </a:p>
      </dgm:t>
    </dgm:pt>
    <dgm:pt modelId="{FDD9F58E-B682-454C-BA38-9E20AD2D6AF6}" type="parTrans" cxnId="{1071EFC5-EA9B-44FE-978F-15331E6A458F}">
      <dgm:prSet/>
      <dgm:spPr/>
      <dgm:t>
        <a:bodyPr/>
        <a:lstStyle/>
        <a:p>
          <a:endParaRPr lang="en-US"/>
        </a:p>
      </dgm:t>
    </dgm:pt>
    <dgm:pt modelId="{A27F0F9F-73A9-4E70-8B03-625F94D61CFF}" type="sibTrans" cxnId="{1071EFC5-EA9B-44FE-978F-15331E6A458F}">
      <dgm:prSet/>
      <dgm:spPr/>
      <dgm:t>
        <a:bodyPr/>
        <a:lstStyle/>
        <a:p>
          <a:endParaRPr lang="en-US"/>
        </a:p>
      </dgm:t>
    </dgm:pt>
    <dgm:pt modelId="{17BD1CDD-1276-4FB6-9B79-1240A17358BB}">
      <dgm:prSet/>
      <dgm:spPr/>
      <dgm:t>
        <a:bodyPr/>
        <a:lstStyle/>
        <a:p>
          <a:r>
            <a:rPr lang="en-CA" dirty="0"/>
            <a:t>9. Give individuals access to their information</a:t>
          </a:r>
          <a:endParaRPr lang="en-US" dirty="0"/>
        </a:p>
      </dgm:t>
    </dgm:pt>
    <dgm:pt modelId="{A0EE5F90-0332-4D0C-80CB-137034490DEA}" type="parTrans" cxnId="{F4329A12-B0B7-4216-A5B1-F0DEAAD40ECA}">
      <dgm:prSet/>
      <dgm:spPr/>
      <dgm:t>
        <a:bodyPr/>
        <a:lstStyle/>
        <a:p>
          <a:endParaRPr lang="en-US"/>
        </a:p>
      </dgm:t>
    </dgm:pt>
    <dgm:pt modelId="{D0E80E3C-0BAE-4F85-9B13-C746C5FD9754}" type="sibTrans" cxnId="{F4329A12-B0B7-4216-A5B1-F0DEAAD40ECA}">
      <dgm:prSet/>
      <dgm:spPr/>
      <dgm:t>
        <a:bodyPr/>
        <a:lstStyle/>
        <a:p>
          <a:endParaRPr lang="en-US"/>
        </a:p>
      </dgm:t>
    </dgm:pt>
    <dgm:pt modelId="{8C6378BB-A8B2-4175-99D0-DF5695A03A86}">
      <dgm:prSet/>
      <dgm:spPr/>
      <dgm:t>
        <a:bodyPr/>
        <a:lstStyle/>
        <a:p>
          <a:r>
            <a:rPr lang="en-CA" dirty="0"/>
            <a:t>10. Develop straightforward procedures for complaints</a:t>
          </a:r>
          <a:endParaRPr lang="en-US" dirty="0"/>
        </a:p>
      </dgm:t>
    </dgm:pt>
    <dgm:pt modelId="{995535F3-E64E-4176-B852-5E653E10B4F8}" type="parTrans" cxnId="{838541FA-E795-49E4-B076-3F16007DAE2F}">
      <dgm:prSet/>
      <dgm:spPr/>
      <dgm:t>
        <a:bodyPr/>
        <a:lstStyle/>
        <a:p>
          <a:endParaRPr lang="en-US"/>
        </a:p>
      </dgm:t>
    </dgm:pt>
    <dgm:pt modelId="{4B537966-4693-4C28-BEAE-6F21DE8874A2}" type="sibTrans" cxnId="{838541FA-E795-49E4-B076-3F16007DAE2F}">
      <dgm:prSet/>
      <dgm:spPr/>
      <dgm:t>
        <a:bodyPr/>
        <a:lstStyle/>
        <a:p>
          <a:endParaRPr lang="en-US"/>
        </a:p>
      </dgm:t>
    </dgm:pt>
    <dgm:pt modelId="{1A15474B-1058-B84C-9FD8-5FA77DB0381E}" type="pres">
      <dgm:prSet presAssocID="{8AC0D6C0-E7D5-4892-BDB5-12910AC05ECD}" presName="vert0" presStyleCnt="0">
        <dgm:presLayoutVars>
          <dgm:dir/>
          <dgm:animOne val="branch"/>
          <dgm:animLvl val="lvl"/>
        </dgm:presLayoutVars>
      </dgm:prSet>
      <dgm:spPr/>
    </dgm:pt>
    <dgm:pt modelId="{C87260F7-7CD0-F144-B999-B09662B28C66}" type="pres">
      <dgm:prSet presAssocID="{39EFAA2F-4248-4934-997D-D3ACDE3369A5}" presName="thickLine" presStyleLbl="alignNode1" presStyleIdx="0" presStyleCnt="1"/>
      <dgm:spPr/>
    </dgm:pt>
    <dgm:pt modelId="{ADDBEEA0-C484-D34D-86A7-4F0E1828E8CC}" type="pres">
      <dgm:prSet presAssocID="{39EFAA2F-4248-4934-997D-D3ACDE3369A5}" presName="horz1" presStyleCnt="0"/>
      <dgm:spPr/>
    </dgm:pt>
    <dgm:pt modelId="{D4A743A8-126E-464F-8B2B-F926920A97C6}" type="pres">
      <dgm:prSet presAssocID="{39EFAA2F-4248-4934-997D-D3ACDE3369A5}" presName="tx1" presStyleLbl="revTx" presStyleIdx="0" presStyleCnt="11"/>
      <dgm:spPr/>
    </dgm:pt>
    <dgm:pt modelId="{B1AD64EB-1C2F-F14A-B51C-E7A388F2EC5F}" type="pres">
      <dgm:prSet presAssocID="{39EFAA2F-4248-4934-997D-D3ACDE3369A5}" presName="vert1" presStyleCnt="0"/>
      <dgm:spPr/>
    </dgm:pt>
    <dgm:pt modelId="{A48378D8-E8D9-6442-A644-18222805A78E}" type="pres">
      <dgm:prSet presAssocID="{F76CC6DF-4C66-44A8-8FA7-E3D7FBBC8589}" presName="vertSpace2a" presStyleCnt="0"/>
      <dgm:spPr/>
    </dgm:pt>
    <dgm:pt modelId="{D64F3F68-6AF1-7B49-B4A9-E85C90AAE23C}" type="pres">
      <dgm:prSet presAssocID="{F76CC6DF-4C66-44A8-8FA7-E3D7FBBC8589}" presName="horz2" presStyleCnt="0"/>
      <dgm:spPr/>
    </dgm:pt>
    <dgm:pt modelId="{A039CCBA-0F20-614B-B5F8-10ECD417B5EE}" type="pres">
      <dgm:prSet presAssocID="{F76CC6DF-4C66-44A8-8FA7-E3D7FBBC8589}" presName="horzSpace2" presStyleCnt="0"/>
      <dgm:spPr/>
    </dgm:pt>
    <dgm:pt modelId="{C0722EF9-92A5-5C49-B265-4A5CC546DDED}" type="pres">
      <dgm:prSet presAssocID="{F76CC6DF-4C66-44A8-8FA7-E3D7FBBC8589}" presName="tx2" presStyleLbl="revTx" presStyleIdx="1" presStyleCnt="11"/>
      <dgm:spPr/>
    </dgm:pt>
    <dgm:pt modelId="{D90061ED-D562-D640-A926-F98085E575E0}" type="pres">
      <dgm:prSet presAssocID="{F76CC6DF-4C66-44A8-8FA7-E3D7FBBC8589}" presName="vert2" presStyleCnt="0"/>
      <dgm:spPr/>
    </dgm:pt>
    <dgm:pt modelId="{5655996F-59BD-244A-8206-F9914450609E}" type="pres">
      <dgm:prSet presAssocID="{F76CC6DF-4C66-44A8-8FA7-E3D7FBBC8589}" presName="thinLine2b" presStyleLbl="callout" presStyleIdx="0" presStyleCnt="10"/>
      <dgm:spPr/>
    </dgm:pt>
    <dgm:pt modelId="{C2D43D8F-B7C8-9348-A6C8-9EB4C0FE5498}" type="pres">
      <dgm:prSet presAssocID="{F76CC6DF-4C66-44A8-8FA7-E3D7FBBC8589}" presName="vertSpace2b" presStyleCnt="0"/>
      <dgm:spPr/>
    </dgm:pt>
    <dgm:pt modelId="{7303054A-18ED-634F-B49A-2DECAFC875E8}" type="pres">
      <dgm:prSet presAssocID="{1C1F796E-6CF6-4010-B0C0-0F83D066623F}" presName="horz2" presStyleCnt="0"/>
      <dgm:spPr/>
    </dgm:pt>
    <dgm:pt modelId="{C7610AD2-A845-0548-A7D8-32511F692B92}" type="pres">
      <dgm:prSet presAssocID="{1C1F796E-6CF6-4010-B0C0-0F83D066623F}" presName="horzSpace2" presStyleCnt="0"/>
      <dgm:spPr/>
    </dgm:pt>
    <dgm:pt modelId="{9A6540E2-283F-2F4F-B4F0-3D3E4520335C}" type="pres">
      <dgm:prSet presAssocID="{1C1F796E-6CF6-4010-B0C0-0F83D066623F}" presName="tx2" presStyleLbl="revTx" presStyleIdx="2" presStyleCnt="11"/>
      <dgm:spPr/>
    </dgm:pt>
    <dgm:pt modelId="{5D7A80AC-0562-F344-A87A-E5BC31FF8AE1}" type="pres">
      <dgm:prSet presAssocID="{1C1F796E-6CF6-4010-B0C0-0F83D066623F}" presName="vert2" presStyleCnt="0"/>
      <dgm:spPr/>
    </dgm:pt>
    <dgm:pt modelId="{71B53025-8E89-6045-9DFA-C4F54327EDB5}" type="pres">
      <dgm:prSet presAssocID="{1C1F796E-6CF6-4010-B0C0-0F83D066623F}" presName="thinLine2b" presStyleLbl="callout" presStyleIdx="1" presStyleCnt="10"/>
      <dgm:spPr/>
    </dgm:pt>
    <dgm:pt modelId="{025014A8-0443-B143-B7E1-7FD06FE08A25}" type="pres">
      <dgm:prSet presAssocID="{1C1F796E-6CF6-4010-B0C0-0F83D066623F}" presName="vertSpace2b" presStyleCnt="0"/>
      <dgm:spPr/>
    </dgm:pt>
    <dgm:pt modelId="{DF11A568-11B3-834B-824A-8B3747B092B7}" type="pres">
      <dgm:prSet presAssocID="{8CBAA9C9-BEE1-48DB-A383-65FF02EFF90D}" presName="horz2" presStyleCnt="0"/>
      <dgm:spPr/>
    </dgm:pt>
    <dgm:pt modelId="{483AE612-F940-6047-8B0E-8045BA57CB46}" type="pres">
      <dgm:prSet presAssocID="{8CBAA9C9-BEE1-48DB-A383-65FF02EFF90D}" presName="horzSpace2" presStyleCnt="0"/>
      <dgm:spPr/>
    </dgm:pt>
    <dgm:pt modelId="{52202732-AE59-354E-85B4-C520C44796CD}" type="pres">
      <dgm:prSet presAssocID="{8CBAA9C9-BEE1-48DB-A383-65FF02EFF90D}" presName="tx2" presStyleLbl="revTx" presStyleIdx="3" presStyleCnt="11"/>
      <dgm:spPr/>
    </dgm:pt>
    <dgm:pt modelId="{1CB93C81-E020-9A41-80B6-426E144D77CE}" type="pres">
      <dgm:prSet presAssocID="{8CBAA9C9-BEE1-48DB-A383-65FF02EFF90D}" presName="vert2" presStyleCnt="0"/>
      <dgm:spPr/>
    </dgm:pt>
    <dgm:pt modelId="{4D34F194-4B6A-C94E-BB3A-A04AF934FB89}" type="pres">
      <dgm:prSet presAssocID="{8CBAA9C9-BEE1-48DB-A383-65FF02EFF90D}" presName="thinLine2b" presStyleLbl="callout" presStyleIdx="2" presStyleCnt="10"/>
      <dgm:spPr/>
    </dgm:pt>
    <dgm:pt modelId="{6D669827-00DE-C34E-8CE9-E9564E5C5D7A}" type="pres">
      <dgm:prSet presAssocID="{8CBAA9C9-BEE1-48DB-A383-65FF02EFF90D}" presName="vertSpace2b" presStyleCnt="0"/>
      <dgm:spPr/>
    </dgm:pt>
    <dgm:pt modelId="{9B5127E1-45EF-6946-ADCA-A795DC52AA79}" type="pres">
      <dgm:prSet presAssocID="{AA525EDD-0310-4293-B908-BC06EB5FB898}" presName="horz2" presStyleCnt="0"/>
      <dgm:spPr/>
    </dgm:pt>
    <dgm:pt modelId="{1B196434-1F24-AA41-8AD2-A2963303FC2C}" type="pres">
      <dgm:prSet presAssocID="{AA525EDD-0310-4293-B908-BC06EB5FB898}" presName="horzSpace2" presStyleCnt="0"/>
      <dgm:spPr/>
    </dgm:pt>
    <dgm:pt modelId="{C43A3716-56D8-A94B-94E0-2551426A96E1}" type="pres">
      <dgm:prSet presAssocID="{AA525EDD-0310-4293-B908-BC06EB5FB898}" presName="tx2" presStyleLbl="revTx" presStyleIdx="4" presStyleCnt="11"/>
      <dgm:spPr/>
    </dgm:pt>
    <dgm:pt modelId="{796CCD7B-ABC0-7A45-A957-BCF70D28D061}" type="pres">
      <dgm:prSet presAssocID="{AA525EDD-0310-4293-B908-BC06EB5FB898}" presName="vert2" presStyleCnt="0"/>
      <dgm:spPr/>
    </dgm:pt>
    <dgm:pt modelId="{103ED24B-EFAB-7045-AC29-E50CA800888A}" type="pres">
      <dgm:prSet presAssocID="{AA525EDD-0310-4293-B908-BC06EB5FB898}" presName="thinLine2b" presStyleLbl="callout" presStyleIdx="3" presStyleCnt="10"/>
      <dgm:spPr/>
    </dgm:pt>
    <dgm:pt modelId="{236FC966-E41E-5240-AA35-1ACC7D9E6AFC}" type="pres">
      <dgm:prSet presAssocID="{AA525EDD-0310-4293-B908-BC06EB5FB898}" presName="vertSpace2b" presStyleCnt="0"/>
      <dgm:spPr/>
    </dgm:pt>
    <dgm:pt modelId="{01EA495E-12E2-8F4E-A5AF-6EC8295A4D31}" type="pres">
      <dgm:prSet presAssocID="{678BDE4B-59D9-43BE-89BF-47EBCC5109E8}" presName="horz2" presStyleCnt="0"/>
      <dgm:spPr/>
    </dgm:pt>
    <dgm:pt modelId="{69C3C491-C3B5-3649-B959-0F821C7D380E}" type="pres">
      <dgm:prSet presAssocID="{678BDE4B-59D9-43BE-89BF-47EBCC5109E8}" presName="horzSpace2" presStyleCnt="0"/>
      <dgm:spPr/>
    </dgm:pt>
    <dgm:pt modelId="{EB6B236F-7497-AB44-859D-182F4FF7AA4F}" type="pres">
      <dgm:prSet presAssocID="{678BDE4B-59D9-43BE-89BF-47EBCC5109E8}" presName="tx2" presStyleLbl="revTx" presStyleIdx="5" presStyleCnt="11"/>
      <dgm:spPr/>
    </dgm:pt>
    <dgm:pt modelId="{7E708DB1-D7BE-254F-AD2F-827788869488}" type="pres">
      <dgm:prSet presAssocID="{678BDE4B-59D9-43BE-89BF-47EBCC5109E8}" presName="vert2" presStyleCnt="0"/>
      <dgm:spPr/>
    </dgm:pt>
    <dgm:pt modelId="{A7F29252-DA02-BC49-8887-3E712D4FF383}" type="pres">
      <dgm:prSet presAssocID="{678BDE4B-59D9-43BE-89BF-47EBCC5109E8}" presName="thinLine2b" presStyleLbl="callout" presStyleIdx="4" presStyleCnt="10"/>
      <dgm:spPr/>
    </dgm:pt>
    <dgm:pt modelId="{85E8287A-F19F-A741-9B7A-61175D4CBC51}" type="pres">
      <dgm:prSet presAssocID="{678BDE4B-59D9-43BE-89BF-47EBCC5109E8}" presName="vertSpace2b" presStyleCnt="0"/>
      <dgm:spPr/>
    </dgm:pt>
    <dgm:pt modelId="{2AAC3698-2ABA-E34A-BF53-E8D4BBBA3D99}" type="pres">
      <dgm:prSet presAssocID="{5361C5CF-31E6-4055-862E-8D2237D3C758}" presName="horz2" presStyleCnt="0"/>
      <dgm:spPr/>
    </dgm:pt>
    <dgm:pt modelId="{5971BC35-5BC6-1C4E-BF8A-E96BC632BBF0}" type="pres">
      <dgm:prSet presAssocID="{5361C5CF-31E6-4055-862E-8D2237D3C758}" presName="horzSpace2" presStyleCnt="0"/>
      <dgm:spPr/>
    </dgm:pt>
    <dgm:pt modelId="{6C91E1B7-9754-DA42-9088-4AF7A06CAF20}" type="pres">
      <dgm:prSet presAssocID="{5361C5CF-31E6-4055-862E-8D2237D3C758}" presName="tx2" presStyleLbl="revTx" presStyleIdx="6" presStyleCnt="11"/>
      <dgm:spPr/>
    </dgm:pt>
    <dgm:pt modelId="{69151C65-2761-BE49-877F-A9189EB29BC6}" type="pres">
      <dgm:prSet presAssocID="{5361C5CF-31E6-4055-862E-8D2237D3C758}" presName="vert2" presStyleCnt="0"/>
      <dgm:spPr/>
    </dgm:pt>
    <dgm:pt modelId="{0802477A-1039-6348-87D2-1FE497785051}" type="pres">
      <dgm:prSet presAssocID="{5361C5CF-31E6-4055-862E-8D2237D3C758}" presName="thinLine2b" presStyleLbl="callout" presStyleIdx="5" presStyleCnt="10"/>
      <dgm:spPr/>
    </dgm:pt>
    <dgm:pt modelId="{6D0204B6-9966-7B48-A007-23C3F3AC140C}" type="pres">
      <dgm:prSet presAssocID="{5361C5CF-31E6-4055-862E-8D2237D3C758}" presName="vertSpace2b" presStyleCnt="0"/>
      <dgm:spPr/>
    </dgm:pt>
    <dgm:pt modelId="{D2D15534-E665-4945-8B9D-65FA8BF8E959}" type="pres">
      <dgm:prSet presAssocID="{8F07D895-75B3-4B51-8749-047D8EE33C4B}" presName="horz2" presStyleCnt="0"/>
      <dgm:spPr/>
    </dgm:pt>
    <dgm:pt modelId="{6F964AC3-B0DB-104B-A79A-46D149347E24}" type="pres">
      <dgm:prSet presAssocID="{8F07D895-75B3-4B51-8749-047D8EE33C4B}" presName="horzSpace2" presStyleCnt="0"/>
      <dgm:spPr/>
    </dgm:pt>
    <dgm:pt modelId="{280E1A05-ED94-AB46-9451-CD2D114C69ED}" type="pres">
      <dgm:prSet presAssocID="{8F07D895-75B3-4B51-8749-047D8EE33C4B}" presName="tx2" presStyleLbl="revTx" presStyleIdx="7" presStyleCnt="11"/>
      <dgm:spPr/>
    </dgm:pt>
    <dgm:pt modelId="{24EDC0A5-1C45-BD43-BCB4-EF50C4632FB5}" type="pres">
      <dgm:prSet presAssocID="{8F07D895-75B3-4B51-8749-047D8EE33C4B}" presName="vert2" presStyleCnt="0"/>
      <dgm:spPr/>
    </dgm:pt>
    <dgm:pt modelId="{5355FD11-7909-9A40-96B4-A79E10C5F3C4}" type="pres">
      <dgm:prSet presAssocID="{8F07D895-75B3-4B51-8749-047D8EE33C4B}" presName="thinLine2b" presStyleLbl="callout" presStyleIdx="6" presStyleCnt="10"/>
      <dgm:spPr/>
    </dgm:pt>
    <dgm:pt modelId="{10F26E6A-D8DC-5C47-999A-D4DEBCCA3A9D}" type="pres">
      <dgm:prSet presAssocID="{8F07D895-75B3-4B51-8749-047D8EE33C4B}" presName="vertSpace2b" presStyleCnt="0"/>
      <dgm:spPr/>
    </dgm:pt>
    <dgm:pt modelId="{5CDFB225-75EF-8648-B11A-E5A5D824AE4D}" type="pres">
      <dgm:prSet presAssocID="{A2A8F80C-8949-4C58-BB68-D364DBF443CA}" presName="horz2" presStyleCnt="0"/>
      <dgm:spPr/>
    </dgm:pt>
    <dgm:pt modelId="{4306AFEF-E810-404E-B9F0-C17CD6883C68}" type="pres">
      <dgm:prSet presAssocID="{A2A8F80C-8949-4C58-BB68-D364DBF443CA}" presName="horzSpace2" presStyleCnt="0"/>
      <dgm:spPr/>
    </dgm:pt>
    <dgm:pt modelId="{C2A92B70-A951-1642-9617-50251A489F1E}" type="pres">
      <dgm:prSet presAssocID="{A2A8F80C-8949-4C58-BB68-D364DBF443CA}" presName="tx2" presStyleLbl="revTx" presStyleIdx="8" presStyleCnt="11"/>
      <dgm:spPr/>
    </dgm:pt>
    <dgm:pt modelId="{FC4096E9-A4BA-A54F-BDA9-E5CA973FCB99}" type="pres">
      <dgm:prSet presAssocID="{A2A8F80C-8949-4C58-BB68-D364DBF443CA}" presName="vert2" presStyleCnt="0"/>
      <dgm:spPr/>
    </dgm:pt>
    <dgm:pt modelId="{9BAD2EC3-A33A-F844-B98D-0775757A2DBD}" type="pres">
      <dgm:prSet presAssocID="{A2A8F80C-8949-4C58-BB68-D364DBF443CA}" presName="thinLine2b" presStyleLbl="callout" presStyleIdx="7" presStyleCnt="10"/>
      <dgm:spPr/>
    </dgm:pt>
    <dgm:pt modelId="{9038FE73-224B-4342-89C9-E0DF85A529D5}" type="pres">
      <dgm:prSet presAssocID="{A2A8F80C-8949-4C58-BB68-D364DBF443CA}" presName="vertSpace2b" presStyleCnt="0"/>
      <dgm:spPr/>
    </dgm:pt>
    <dgm:pt modelId="{BC3A03CC-AE23-DB40-8B91-BBA7951353BB}" type="pres">
      <dgm:prSet presAssocID="{17BD1CDD-1276-4FB6-9B79-1240A17358BB}" presName="horz2" presStyleCnt="0"/>
      <dgm:spPr/>
    </dgm:pt>
    <dgm:pt modelId="{43B5AAA4-B63E-9C49-99DF-C5C725B0BEEF}" type="pres">
      <dgm:prSet presAssocID="{17BD1CDD-1276-4FB6-9B79-1240A17358BB}" presName="horzSpace2" presStyleCnt="0"/>
      <dgm:spPr/>
    </dgm:pt>
    <dgm:pt modelId="{2A3A697F-91C2-EF43-B126-A578A35C3D2C}" type="pres">
      <dgm:prSet presAssocID="{17BD1CDD-1276-4FB6-9B79-1240A17358BB}" presName="tx2" presStyleLbl="revTx" presStyleIdx="9" presStyleCnt="11"/>
      <dgm:spPr/>
    </dgm:pt>
    <dgm:pt modelId="{79F8E72C-ECD8-FA41-8CA9-02E4DDB1220C}" type="pres">
      <dgm:prSet presAssocID="{17BD1CDD-1276-4FB6-9B79-1240A17358BB}" presName="vert2" presStyleCnt="0"/>
      <dgm:spPr/>
    </dgm:pt>
    <dgm:pt modelId="{C4133BA2-F800-C44E-A1B3-9FAD13683CCF}" type="pres">
      <dgm:prSet presAssocID="{17BD1CDD-1276-4FB6-9B79-1240A17358BB}" presName="thinLine2b" presStyleLbl="callout" presStyleIdx="8" presStyleCnt="10"/>
      <dgm:spPr/>
    </dgm:pt>
    <dgm:pt modelId="{66529634-6328-EB4B-B082-99EAD9D6DB02}" type="pres">
      <dgm:prSet presAssocID="{17BD1CDD-1276-4FB6-9B79-1240A17358BB}" presName="vertSpace2b" presStyleCnt="0"/>
      <dgm:spPr/>
    </dgm:pt>
    <dgm:pt modelId="{164D6ED5-38F2-EA4F-97E5-06A9ADEFFCA7}" type="pres">
      <dgm:prSet presAssocID="{8C6378BB-A8B2-4175-99D0-DF5695A03A86}" presName="horz2" presStyleCnt="0"/>
      <dgm:spPr/>
    </dgm:pt>
    <dgm:pt modelId="{605CB826-F612-4347-A463-41B40D1AE22A}" type="pres">
      <dgm:prSet presAssocID="{8C6378BB-A8B2-4175-99D0-DF5695A03A86}" presName="horzSpace2" presStyleCnt="0"/>
      <dgm:spPr/>
    </dgm:pt>
    <dgm:pt modelId="{1C74B833-A39E-1444-961D-F15B7D0493AC}" type="pres">
      <dgm:prSet presAssocID="{8C6378BB-A8B2-4175-99D0-DF5695A03A86}" presName="tx2" presStyleLbl="revTx" presStyleIdx="10" presStyleCnt="11"/>
      <dgm:spPr/>
    </dgm:pt>
    <dgm:pt modelId="{CCD0D72C-A732-6D49-AB18-FB7B321F9129}" type="pres">
      <dgm:prSet presAssocID="{8C6378BB-A8B2-4175-99D0-DF5695A03A86}" presName="vert2" presStyleCnt="0"/>
      <dgm:spPr/>
    </dgm:pt>
    <dgm:pt modelId="{F0C4ECED-6753-AA4D-A588-CD7944BC3E98}" type="pres">
      <dgm:prSet presAssocID="{8C6378BB-A8B2-4175-99D0-DF5695A03A86}" presName="thinLine2b" presStyleLbl="callout" presStyleIdx="9" presStyleCnt="10"/>
      <dgm:spPr/>
    </dgm:pt>
    <dgm:pt modelId="{E6828604-2EC1-FF42-9255-C88160181073}" type="pres">
      <dgm:prSet presAssocID="{8C6378BB-A8B2-4175-99D0-DF5695A03A86}" presName="vertSpace2b" presStyleCnt="0"/>
      <dgm:spPr/>
    </dgm:pt>
  </dgm:ptLst>
  <dgm:cxnLst>
    <dgm:cxn modelId="{9796C409-F54D-C84E-ACF3-DA8299D01FCB}" type="presOf" srcId="{1C1F796E-6CF6-4010-B0C0-0F83D066623F}" destId="{9A6540E2-283F-2F4F-B4F0-3D3E4520335C}" srcOrd="0" destOrd="0" presId="urn:microsoft.com/office/officeart/2008/layout/LinedList"/>
    <dgm:cxn modelId="{63B5500A-2D64-5342-BD93-7B48538E0750}" type="presOf" srcId="{F76CC6DF-4C66-44A8-8FA7-E3D7FBBC8589}" destId="{C0722EF9-92A5-5C49-B265-4A5CC546DDED}" srcOrd="0" destOrd="0" presId="urn:microsoft.com/office/officeart/2008/layout/LinedList"/>
    <dgm:cxn modelId="{FE92B70D-F2E0-4D60-AD1E-FC66E419878C}" srcId="{39EFAA2F-4248-4934-997D-D3ACDE3369A5}" destId="{8CBAA9C9-BEE1-48DB-A383-65FF02EFF90D}" srcOrd="2" destOrd="0" parTransId="{32EEFA2F-746E-4035-AE15-2A202656B854}" sibTransId="{8540E4F8-688B-4E50-98E3-19C299FC809D}"/>
    <dgm:cxn modelId="{F4329A12-B0B7-4216-A5B1-F0DEAAD40ECA}" srcId="{39EFAA2F-4248-4934-997D-D3ACDE3369A5}" destId="{17BD1CDD-1276-4FB6-9B79-1240A17358BB}" srcOrd="8" destOrd="0" parTransId="{A0EE5F90-0332-4D0C-80CB-137034490DEA}" sibTransId="{D0E80E3C-0BAE-4F85-9B13-C746C5FD9754}"/>
    <dgm:cxn modelId="{48A15025-0660-CB45-9145-04672E53A38F}" type="presOf" srcId="{39EFAA2F-4248-4934-997D-D3ACDE3369A5}" destId="{D4A743A8-126E-464F-8B2B-F926920A97C6}" srcOrd="0" destOrd="0" presId="urn:microsoft.com/office/officeart/2008/layout/LinedList"/>
    <dgm:cxn modelId="{0D7E2F34-BB5E-E642-B180-FC0FA72F0C18}" type="presOf" srcId="{A2A8F80C-8949-4C58-BB68-D364DBF443CA}" destId="{C2A92B70-A951-1642-9617-50251A489F1E}" srcOrd="0" destOrd="0" presId="urn:microsoft.com/office/officeart/2008/layout/LinedList"/>
    <dgm:cxn modelId="{29417034-928C-894B-A1D5-37AD3D253B36}" type="presOf" srcId="{8CBAA9C9-BEE1-48DB-A383-65FF02EFF90D}" destId="{52202732-AE59-354E-85B4-C520C44796CD}" srcOrd="0" destOrd="0" presId="urn:microsoft.com/office/officeart/2008/layout/LinedList"/>
    <dgm:cxn modelId="{A9287346-24B8-4799-A822-08022810879E}" srcId="{39EFAA2F-4248-4934-997D-D3ACDE3369A5}" destId="{678BDE4B-59D9-43BE-89BF-47EBCC5109E8}" srcOrd="4" destOrd="0" parTransId="{46ED8251-6EEF-44E2-BE4B-1A27D742822B}" sibTransId="{E16573AF-F350-455A-AEC1-FBCAA3C873BD}"/>
    <dgm:cxn modelId="{0A34DC6F-4008-954F-AE65-DDA650719712}" type="presOf" srcId="{8C6378BB-A8B2-4175-99D0-DF5695A03A86}" destId="{1C74B833-A39E-1444-961D-F15B7D0493AC}" srcOrd="0" destOrd="0" presId="urn:microsoft.com/office/officeart/2008/layout/LinedList"/>
    <dgm:cxn modelId="{D468A47B-9495-8843-A0A4-83C90DE49DF6}" type="presOf" srcId="{8F07D895-75B3-4B51-8749-047D8EE33C4B}" destId="{280E1A05-ED94-AB46-9451-CD2D114C69ED}" srcOrd="0" destOrd="0" presId="urn:microsoft.com/office/officeart/2008/layout/LinedList"/>
    <dgm:cxn modelId="{B5D8D08B-BDF8-0140-B21E-1F585047C374}" type="presOf" srcId="{AA525EDD-0310-4293-B908-BC06EB5FB898}" destId="{C43A3716-56D8-A94B-94E0-2551426A96E1}" srcOrd="0" destOrd="0" presId="urn:microsoft.com/office/officeart/2008/layout/LinedList"/>
    <dgm:cxn modelId="{5FAB989D-440B-43F5-934D-5245CE4E2892}" srcId="{39EFAA2F-4248-4934-997D-D3ACDE3369A5}" destId="{8F07D895-75B3-4B51-8749-047D8EE33C4B}" srcOrd="6" destOrd="0" parTransId="{6E0D4354-0487-4130-8D32-5E37B48D09CD}" sibTransId="{47E09283-8ADE-4AD5-9251-69E249B810A8}"/>
    <dgm:cxn modelId="{CF1F6BA4-B1AF-44DC-9CBE-26724D6C24A3}" srcId="{39EFAA2F-4248-4934-997D-D3ACDE3369A5}" destId="{F76CC6DF-4C66-44A8-8FA7-E3D7FBBC8589}" srcOrd="0" destOrd="0" parTransId="{8F1FA8BA-3ECA-4EAD-95EF-37913C0FC7DF}" sibTransId="{7FA5DE8B-9352-4EC3-AA40-BC799A69D533}"/>
    <dgm:cxn modelId="{4AFFB1B5-678D-C946-BCEF-938BF2B32F43}" type="presOf" srcId="{17BD1CDD-1276-4FB6-9B79-1240A17358BB}" destId="{2A3A697F-91C2-EF43-B126-A578A35C3D2C}" srcOrd="0" destOrd="0" presId="urn:microsoft.com/office/officeart/2008/layout/LinedList"/>
    <dgm:cxn modelId="{757105B7-9635-4165-A1CE-B32F7E70A277}" srcId="{39EFAA2F-4248-4934-997D-D3ACDE3369A5}" destId="{5361C5CF-31E6-4055-862E-8D2237D3C758}" srcOrd="5" destOrd="0" parTransId="{0F42DF35-E3E6-4F08-993C-3CB0A039900F}" sibTransId="{E50C57B7-50EA-4CBD-858B-DE654482E380}"/>
    <dgm:cxn modelId="{1071EFC5-EA9B-44FE-978F-15331E6A458F}" srcId="{39EFAA2F-4248-4934-997D-D3ACDE3369A5}" destId="{A2A8F80C-8949-4C58-BB68-D364DBF443CA}" srcOrd="7" destOrd="0" parTransId="{FDD9F58E-B682-454C-BA38-9E20AD2D6AF6}" sibTransId="{A27F0F9F-73A9-4E70-8B03-625F94D61CFF}"/>
    <dgm:cxn modelId="{C1CEF6D6-1746-B248-89DD-61048E0D3063}" type="presOf" srcId="{5361C5CF-31E6-4055-862E-8D2237D3C758}" destId="{6C91E1B7-9754-DA42-9088-4AF7A06CAF20}" srcOrd="0" destOrd="0" presId="urn:microsoft.com/office/officeart/2008/layout/LinedList"/>
    <dgm:cxn modelId="{118841D9-B31A-FD4A-88B9-EAA58D904687}" type="presOf" srcId="{678BDE4B-59D9-43BE-89BF-47EBCC5109E8}" destId="{EB6B236F-7497-AB44-859D-182F4FF7AA4F}" srcOrd="0" destOrd="0" presId="urn:microsoft.com/office/officeart/2008/layout/LinedList"/>
    <dgm:cxn modelId="{C7E018E0-39C9-B84A-B229-DD9B8E10F8DE}" type="presOf" srcId="{8AC0D6C0-E7D5-4892-BDB5-12910AC05ECD}" destId="{1A15474B-1058-B84C-9FD8-5FA77DB0381E}" srcOrd="0" destOrd="0" presId="urn:microsoft.com/office/officeart/2008/layout/LinedList"/>
    <dgm:cxn modelId="{097C3CE0-0A3A-4FCA-A608-CD024F9A1509}" srcId="{39EFAA2F-4248-4934-997D-D3ACDE3369A5}" destId="{AA525EDD-0310-4293-B908-BC06EB5FB898}" srcOrd="3" destOrd="0" parTransId="{BA4067C3-B987-422D-8D9D-D1F5CCF32A98}" sibTransId="{6D150FE0-D32B-4090-A12C-2EB0EFDCBBBB}"/>
    <dgm:cxn modelId="{DC0EF2E0-020C-4BD7-8A87-E673E2B78935}" srcId="{39EFAA2F-4248-4934-997D-D3ACDE3369A5}" destId="{1C1F796E-6CF6-4010-B0C0-0F83D066623F}" srcOrd="1" destOrd="0" parTransId="{1E8F77E5-463F-4C27-AA54-A2C20A17EEC0}" sibTransId="{D43E732C-6185-4160-9CA9-ADABAEA5369E}"/>
    <dgm:cxn modelId="{8AA750E4-3940-4536-A016-0B04CC10FBC9}" srcId="{8AC0D6C0-E7D5-4892-BDB5-12910AC05ECD}" destId="{39EFAA2F-4248-4934-997D-D3ACDE3369A5}" srcOrd="0" destOrd="0" parTransId="{118E6186-EBD7-4FB9-887F-872095318CFE}" sibTransId="{E4B99AD5-C52A-4D84-9E1C-130F1E704A01}"/>
    <dgm:cxn modelId="{838541FA-E795-49E4-B076-3F16007DAE2F}" srcId="{39EFAA2F-4248-4934-997D-D3ACDE3369A5}" destId="{8C6378BB-A8B2-4175-99D0-DF5695A03A86}" srcOrd="9" destOrd="0" parTransId="{995535F3-E64E-4176-B852-5E653E10B4F8}" sibTransId="{4B537966-4693-4C28-BEAE-6F21DE8874A2}"/>
    <dgm:cxn modelId="{57236FFC-1EF9-C94F-8A95-EE55B5EA7107}" type="presParOf" srcId="{1A15474B-1058-B84C-9FD8-5FA77DB0381E}" destId="{C87260F7-7CD0-F144-B999-B09662B28C66}" srcOrd="0" destOrd="0" presId="urn:microsoft.com/office/officeart/2008/layout/LinedList"/>
    <dgm:cxn modelId="{BDA78D31-0A89-2D43-BAA6-556419CCC93E}" type="presParOf" srcId="{1A15474B-1058-B84C-9FD8-5FA77DB0381E}" destId="{ADDBEEA0-C484-D34D-86A7-4F0E1828E8CC}" srcOrd="1" destOrd="0" presId="urn:microsoft.com/office/officeart/2008/layout/LinedList"/>
    <dgm:cxn modelId="{74CBAAE0-5D8B-6F4D-891B-C176712DA940}" type="presParOf" srcId="{ADDBEEA0-C484-D34D-86A7-4F0E1828E8CC}" destId="{D4A743A8-126E-464F-8B2B-F926920A97C6}" srcOrd="0" destOrd="0" presId="urn:microsoft.com/office/officeart/2008/layout/LinedList"/>
    <dgm:cxn modelId="{E2C375B7-3A4C-4245-94F7-24042C260CF3}" type="presParOf" srcId="{ADDBEEA0-C484-D34D-86A7-4F0E1828E8CC}" destId="{B1AD64EB-1C2F-F14A-B51C-E7A388F2EC5F}" srcOrd="1" destOrd="0" presId="urn:microsoft.com/office/officeart/2008/layout/LinedList"/>
    <dgm:cxn modelId="{E95A58EA-CB70-884C-B999-FF0A1B66F8D1}" type="presParOf" srcId="{B1AD64EB-1C2F-F14A-B51C-E7A388F2EC5F}" destId="{A48378D8-E8D9-6442-A644-18222805A78E}" srcOrd="0" destOrd="0" presId="urn:microsoft.com/office/officeart/2008/layout/LinedList"/>
    <dgm:cxn modelId="{49472D60-9B83-4448-8642-F9BD9F3DD81B}" type="presParOf" srcId="{B1AD64EB-1C2F-F14A-B51C-E7A388F2EC5F}" destId="{D64F3F68-6AF1-7B49-B4A9-E85C90AAE23C}" srcOrd="1" destOrd="0" presId="urn:microsoft.com/office/officeart/2008/layout/LinedList"/>
    <dgm:cxn modelId="{E23188E5-EABD-8D4E-854C-2993DEA4D05F}" type="presParOf" srcId="{D64F3F68-6AF1-7B49-B4A9-E85C90AAE23C}" destId="{A039CCBA-0F20-614B-B5F8-10ECD417B5EE}" srcOrd="0" destOrd="0" presId="urn:microsoft.com/office/officeart/2008/layout/LinedList"/>
    <dgm:cxn modelId="{B96682C1-A067-C147-85BB-57D855F9439C}" type="presParOf" srcId="{D64F3F68-6AF1-7B49-B4A9-E85C90AAE23C}" destId="{C0722EF9-92A5-5C49-B265-4A5CC546DDED}" srcOrd="1" destOrd="0" presId="urn:microsoft.com/office/officeart/2008/layout/LinedList"/>
    <dgm:cxn modelId="{2C379D37-0D1A-0F46-8FAB-D3CAC68C5449}" type="presParOf" srcId="{D64F3F68-6AF1-7B49-B4A9-E85C90AAE23C}" destId="{D90061ED-D562-D640-A926-F98085E575E0}" srcOrd="2" destOrd="0" presId="urn:microsoft.com/office/officeart/2008/layout/LinedList"/>
    <dgm:cxn modelId="{5BB84C58-494F-564C-AEE5-30DCD886CA2C}" type="presParOf" srcId="{B1AD64EB-1C2F-F14A-B51C-E7A388F2EC5F}" destId="{5655996F-59BD-244A-8206-F9914450609E}" srcOrd="2" destOrd="0" presId="urn:microsoft.com/office/officeart/2008/layout/LinedList"/>
    <dgm:cxn modelId="{59C6E0B0-BC60-064A-A24F-FACF24F6F274}" type="presParOf" srcId="{B1AD64EB-1C2F-F14A-B51C-E7A388F2EC5F}" destId="{C2D43D8F-B7C8-9348-A6C8-9EB4C0FE5498}" srcOrd="3" destOrd="0" presId="urn:microsoft.com/office/officeart/2008/layout/LinedList"/>
    <dgm:cxn modelId="{12DBA59E-7C93-EA46-A9B0-F42F86D11918}" type="presParOf" srcId="{B1AD64EB-1C2F-F14A-B51C-E7A388F2EC5F}" destId="{7303054A-18ED-634F-B49A-2DECAFC875E8}" srcOrd="4" destOrd="0" presId="urn:microsoft.com/office/officeart/2008/layout/LinedList"/>
    <dgm:cxn modelId="{C34435F9-0676-5A4A-9B8F-BF45D8B80B48}" type="presParOf" srcId="{7303054A-18ED-634F-B49A-2DECAFC875E8}" destId="{C7610AD2-A845-0548-A7D8-32511F692B92}" srcOrd="0" destOrd="0" presId="urn:microsoft.com/office/officeart/2008/layout/LinedList"/>
    <dgm:cxn modelId="{43A37F22-CBAE-CD4F-931B-C94E4D610A75}" type="presParOf" srcId="{7303054A-18ED-634F-B49A-2DECAFC875E8}" destId="{9A6540E2-283F-2F4F-B4F0-3D3E4520335C}" srcOrd="1" destOrd="0" presId="urn:microsoft.com/office/officeart/2008/layout/LinedList"/>
    <dgm:cxn modelId="{C7459C39-636F-404F-8C05-85A4F81B0B24}" type="presParOf" srcId="{7303054A-18ED-634F-B49A-2DECAFC875E8}" destId="{5D7A80AC-0562-F344-A87A-E5BC31FF8AE1}" srcOrd="2" destOrd="0" presId="urn:microsoft.com/office/officeart/2008/layout/LinedList"/>
    <dgm:cxn modelId="{8EC5AF87-D350-9644-BF7C-82895FC8AA6B}" type="presParOf" srcId="{B1AD64EB-1C2F-F14A-B51C-E7A388F2EC5F}" destId="{71B53025-8E89-6045-9DFA-C4F54327EDB5}" srcOrd="5" destOrd="0" presId="urn:microsoft.com/office/officeart/2008/layout/LinedList"/>
    <dgm:cxn modelId="{1A96178D-4099-A441-9E9C-392D09D98E27}" type="presParOf" srcId="{B1AD64EB-1C2F-F14A-B51C-E7A388F2EC5F}" destId="{025014A8-0443-B143-B7E1-7FD06FE08A25}" srcOrd="6" destOrd="0" presId="urn:microsoft.com/office/officeart/2008/layout/LinedList"/>
    <dgm:cxn modelId="{E96B7413-5CE2-0B47-8C4B-CC4782BD8F6A}" type="presParOf" srcId="{B1AD64EB-1C2F-F14A-B51C-E7A388F2EC5F}" destId="{DF11A568-11B3-834B-824A-8B3747B092B7}" srcOrd="7" destOrd="0" presId="urn:microsoft.com/office/officeart/2008/layout/LinedList"/>
    <dgm:cxn modelId="{BF1A4680-F29B-AF41-96FE-FE834087E10D}" type="presParOf" srcId="{DF11A568-11B3-834B-824A-8B3747B092B7}" destId="{483AE612-F940-6047-8B0E-8045BA57CB46}" srcOrd="0" destOrd="0" presId="urn:microsoft.com/office/officeart/2008/layout/LinedList"/>
    <dgm:cxn modelId="{72348C18-CA0E-9D40-BD8A-FC09B2D8CA74}" type="presParOf" srcId="{DF11A568-11B3-834B-824A-8B3747B092B7}" destId="{52202732-AE59-354E-85B4-C520C44796CD}" srcOrd="1" destOrd="0" presId="urn:microsoft.com/office/officeart/2008/layout/LinedList"/>
    <dgm:cxn modelId="{47CF3635-8853-DE42-9889-0EAB053CFE67}" type="presParOf" srcId="{DF11A568-11B3-834B-824A-8B3747B092B7}" destId="{1CB93C81-E020-9A41-80B6-426E144D77CE}" srcOrd="2" destOrd="0" presId="urn:microsoft.com/office/officeart/2008/layout/LinedList"/>
    <dgm:cxn modelId="{45F57ACC-9C80-E74A-A987-D15E28E1E304}" type="presParOf" srcId="{B1AD64EB-1C2F-F14A-B51C-E7A388F2EC5F}" destId="{4D34F194-4B6A-C94E-BB3A-A04AF934FB89}" srcOrd="8" destOrd="0" presId="urn:microsoft.com/office/officeart/2008/layout/LinedList"/>
    <dgm:cxn modelId="{9718D3FD-B0F1-7045-B222-C379C1DD1D2F}" type="presParOf" srcId="{B1AD64EB-1C2F-F14A-B51C-E7A388F2EC5F}" destId="{6D669827-00DE-C34E-8CE9-E9564E5C5D7A}" srcOrd="9" destOrd="0" presId="urn:microsoft.com/office/officeart/2008/layout/LinedList"/>
    <dgm:cxn modelId="{62E686B9-CE2C-3A4F-B443-F9F7704EEC9E}" type="presParOf" srcId="{B1AD64EB-1C2F-F14A-B51C-E7A388F2EC5F}" destId="{9B5127E1-45EF-6946-ADCA-A795DC52AA79}" srcOrd="10" destOrd="0" presId="urn:microsoft.com/office/officeart/2008/layout/LinedList"/>
    <dgm:cxn modelId="{32142DFA-122A-0B4B-8B2C-160CD0343437}" type="presParOf" srcId="{9B5127E1-45EF-6946-ADCA-A795DC52AA79}" destId="{1B196434-1F24-AA41-8AD2-A2963303FC2C}" srcOrd="0" destOrd="0" presId="urn:microsoft.com/office/officeart/2008/layout/LinedList"/>
    <dgm:cxn modelId="{A328CFE2-FFF7-1C4F-A9C1-D1A47F51227D}" type="presParOf" srcId="{9B5127E1-45EF-6946-ADCA-A795DC52AA79}" destId="{C43A3716-56D8-A94B-94E0-2551426A96E1}" srcOrd="1" destOrd="0" presId="urn:microsoft.com/office/officeart/2008/layout/LinedList"/>
    <dgm:cxn modelId="{A414AA6B-6109-D245-BE74-731EE92AC2F3}" type="presParOf" srcId="{9B5127E1-45EF-6946-ADCA-A795DC52AA79}" destId="{796CCD7B-ABC0-7A45-A957-BCF70D28D061}" srcOrd="2" destOrd="0" presId="urn:microsoft.com/office/officeart/2008/layout/LinedList"/>
    <dgm:cxn modelId="{5EA769AE-B7A8-C84A-A88C-0801B3AD4B07}" type="presParOf" srcId="{B1AD64EB-1C2F-F14A-B51C-E7A388F2EC5F}" destId="{103ED24B-EFAB-7045-AC29-E50CA800888A}" srcOrd="11" destOrd="0" presId="urn:microsoft.com/office/officeart/2008/layout/LinedList"/>
    <dgm:cxn modelId="{6D16193C-E2D7-2548-9847-F4F2444DDB75}" type="presParOf" srcId="{B1AD64EB-1C2F-F14A-B51C-E7A388F2EC5F}" destId="{236FC966-E41E-5240-AA35-1ACC7D9E6AFC}" srcOrd="12" destOrd="0" presId="urn:microsoft.com/office/officeart/2008/layout/LinedList"/>
    <dgm:cxn modelId="{CD67D14B-D317-4246-9E32-05190F2C9687}" type="presParOf" srcId="{B1AD64EB-1C2F-F14A-B51C-E7A388F2EC5F}" destId="{01EA495E-12E2-8F4E-A5AF-6EC8295A4D31}" srcOrd="13" destOrd="0" presId="urn:microsoft.com/office/officeart/2008/layout/LinedList"/>
    <dgm:cxn modelId="{4DD19010-260B-3E44-975C-4D6597BF1C04}" type="presParOf" srcId="{01EA495E-12E2-8F4E-A5AF-6EC8295A4D31}" destId="{69C3C491-C3B5-3649-B959-0F821C7D380E}" srcOrd="0" destOrd="0" presId="urn:microsoft.com/office/officeart/2008/layout/LinedList"/>
    <dgm:cxn modelId="{7F7E702B-8294-3D45-AE62-E122EB345B60}" type="presParOf" srcId="{01EA495E-12E2-8F4E-A5AF-6EC8295A4D31}" destId="{EB6B236F-7497-AB44-859D-182F4FF7AA4F}" srcOrd="1" destOrd="0" presId="urn:microsoft.com/office/officeart/2008/layout/LinedList"/>
    <dgm:cxn modelId="{68FB1712-AAF3-0040-B210-B7D8AF26CCC1}" type="presParOf" srcId="{01EA495E-12E2-8F4E-A5AF-6EC8295A4D31}" destId="{7E708DB1-D7BE-254F-AD2F-827788869488}" srcOrd="2" destOrd="0" presId="urn:microsoft.com/office/officeart/2008/layout/LinedList"/>
    <dgm:cxn modelId="{2D96F951-2B2D-E64F-B5C3-564CB98B4187}" type="presParOf" srcId="{B1AD64EB-1C2F-F14A-B51C-E7A388F2EC5F}" destId="{A7F29252-DA02-BC49-8887-3E712D4FF383}" srcOrd="14" destOrd="0" presId="urn:microsoft.com/office/officeart/2008/layout/LinedList"/>
    <dgm:cxn modelId="{64D8695F-412D-BC49-B8B7-6B3C30DB007B}" type="presParOf" srcId="{B1AD64EB-1C2F-F14A-B51C-E7A388F2EC5F}" destId="{85E8287A-F19F-A741-9B7A-61175D4CBC51}" srcOrd="15" destOrd="0" presId="urn:microsoft.com/office/officeart/2008/layout/LinedList"/>
    <dgm:cxn modelId="{8B48C26D-626C-CB49-B2C6-364848E299E0}" type="presParOf" srcId="{B1AD64EB-1C2F-F14A-B51C-E7A388F2EC5F}" destId="{2AAC3698-2ABA-E34A-BF53-E8D4BBBA3D99}" srcOrd="16" destOrd="0" presId="urn:microsoft.com/office/officeart/2008/layout/LinedList"/>
    <dgm:cxn modelId="{A09F12BE-3BA3-B244-A795-C655DAFED442}" type="presParOf" srcId="{2AAC3698-2ABA-E34A-BF53-E8D4BBBA3D99}" destId="{5971BC35-5BC6-1C4E-BF8A-E96BC632BBF0}" srcOrd="0" destOrd="0" presId="urn:microsoft.com/office/officeart/2008/layout/LinedList"/>
    <dgm:cxn modelId="{4E529C5F-6B24-F04D-9A82-62BF8EE3A38C}" type="presParOf" srcId="{2AAC3698-2ABA-E34A-BF53-E8D4BBBA3D99}" destId="{6C91E1B7-9754-DA42-9088-4AF7A06CAF20}" srcOrd="1" destOrd="0" presId="urn:microsoft.com/office/officeart/2008/layout/LinedList"/>
    <dgm:cxn modelId="{CB13EBC4-39AC-2B44-9758-D00221AA0B45}" type="presParOf" srcId="{2AAC3698-2ABA-E34A-BF53-E8D4BBBA3D99}" destId="{69151C65-2761-BE49-877F-A9189EB29BC6}" srcOrd="2" destOrd="0" presId="urn:microsoft.com/office/officeart/2008/layout/LinedList"/>
    <dgm:cxn modelId="{990AFB3D-4982-784B-9ADD-A8CDF77A7ED8}" type="presParOf" srcId="{B1AD64EB-1C2F-F14A-B51C-E7A388F2EC5F}" destId="{0802477A-1039-6348-87D2-1FE497785051}" srcOrd="17" destOrd="0" presId="urn:microsoft.com/office/officeart/2008/layout/LinedList"/>
    <dgm:cxn modelId="{EB848008-4FC6-3E4E-91AD-D54E572455A1}" type="presParOf" srcId="{B1AD64EB-1C2F-F14A-B51C-E7A388F2EC5F}" destId="{6D0204B6-9966-7B48-A007-23C3F3AC140C}" srcOrd="18" destOrd="0" presId="urn:microsoft.com/office/officeart/2008/layout/LinedList"/>
    <dgm:cxn modelId="{485BB685-3A09-9143-9E9A-96EEDFD5E398}" type="presParOf" srcId="{B1AD64EB-1C2F-F14A-B51C-E7A388F2EC5F}" destId="{D2D15534-E665-4945-8B9D-65FA8BF8E959}" srcOrd="19" destOrd="0" presId="urn:microsoft.com/office/officeart/2008/layout/LinedList"/>
    <dgm:cxn modelId="{CD269F0C-A6B4-F74E-810F-C44F3CC9C466}" type="presParOf" srcId="{D2D15534-E665-4945-8B9D-65FA8BF8E959}" destId="{6F964AC3-B0DB-104B-A79A-46D149347E24}" srcOrd="0" destOrd="0" presId="urn:microsoft.com/office/officeart/2008/layout/LinedList"/>
    <dgm:cxn modelId="{80401F4C-50EC-5045-A345-B6B5A6A8BF90}" type="presParOf" srcId="{D2D15534-E665-4945-8B9D-65FA8BF8E959}" destId="{280E1A05-ED94-AB46-9451-CD2D114C69ED}" srcOrd="1" destOrd="0" presId="urn:microsoft.com/office/officeart/2008/layout/LinedList"/>
    <dgm:cxn modelId="{F6558694-2FEB-E043-AFDE-AEB293FCA237}" type="presParOf" srcId="{D2D15534-E665-4945-8B9D-65FA8BF8E959}" destId="{24EDC0A5-1C45-BD43-BCB4-EF50C4632FB5}" srcOrd="2" destOrd="0" presId="urn:microsoft.com/office/officeart/2008/layout/LinedList"/>
    <dgm:cxn modelId="{04EFF069-56A6-B14C-BEF5-715D52ECC77B}" type="presParOf" srcId="{B1AD64EB-1C2F-F14A-B51C-E7A388F2EC5F}" destId="{5355FD11-7909-9A40-96B4-A79E10C5F3C4}" srcOrd="20" destOrd="0" presId="urn:microsoft.com/office/officeart/2008/layout/LinedList"/>
    <dgm:cxn modelId="{CF2395F2-E873-0C4F-AD99-890452F96A47}" type="presParOf" srcId="{B1AD64EB-1C2F-F14A-B51C-E7A388F2EC5F}" destId="{10F26E6A-D8DC-5C47-999A-D4DEBCCA3A9D}" srcOrd="21" destOrd="0" presId="urn:microsoft.com/office/officeart/2008/layout/LinedList"/>
    <dgm:cxn modelId="{4F994AD0-E766-E445-BFB8-7AB7B1665FC0}" type="presParOf" srcId="{B1AD64EB-1C2F-F14A-B51C-E7A388F2EC5F}" destId="{5CDFB225-75EF-8648-B11A-E5A5D824AE4D}" srcOrd="22" destOrd="0" presId="urn:microsoft.com/office/officeart/2008/layout/LinedList"/>
    <dgm:cxn modelId="{E80D9CE0-A7DE-4F4B-AA7A-7D019A35E4AB}" type="presParOf" srcId="{5CDFB225-75EF-8648-B11A-E5A5D824AE4D}" destId="{4306AFEF-E810-404E-B9F0-C17CD6883C68}" srcOrd="0" destOrd="0" presId="urn:microsoft.com/office/officeart/2008/layout/LinedList"/>
    <dgm:cxn modelId="{BF17C74F-8828-CA4D-AC31-CA5F69AF8CBA}" type="presParOf" srcId="{5CDFB225-75EF-8648-B11A-E5A5D824AE4D}" destId="{C2A92B70-A951-1642-9617-50251A489F1E}" srcOrd="1" destOrd="0" presId="urn:microsoft.com/office/officeart/2008/layout/LinedList"/>
    <dgm:cxn modelId="{E6300F89-C938-774D-809F-F05CD1EDBD88}" type="presParOf" srcId="{5CDFB225-75EF-8648-B11A-E5A5D824AE4D}" destId="{FC4096E9-A4BA-A54F-BDA9-E5CA973FCB99}" srcOrd="2" destOrd="0" presId="urn:microsoft.com/office/officeart/2008/layout/LinedList"/>
    <dgm:cxn modelId="{D8067F15-9269-B641-A7B7-E0B6EC81E3F5}" type="presParOf" srcId="{B1AD64EB-1C2F-F14A-B51C-E7A388F2EC5F}" destId="{9BAD2EC3-A33A-F844-B98D-0775757A2DBD}" srcOrd="23" destOrd="0" presId="urn:microsoft.com/office/officeart/2008/layout/LinedList"/>
    <dgm:cxn modelId="{87A7285A-8B76-EE47-B172-E0C0AA8BFB57}" type="presParOf" srcId="{B1AD64EB-1C2F-F14A-B51C-E7A388F2EC5F}" destId="{9038FE73-224B-4342-89C9-E0DF85A529D5}" srcOrd="24" destOrd="0" presId="urn:microsoft.com/office/officeart/2008/layout/LinedList"/>
    <dgm:cxn modelId="{2FB18B16-869D-FE45-AE62-174660D025F6}" type="presParOf" srcId="{B1AD64EB-1C2F-F14A-B51C-E7A388F2EC5F}" destId="{BC3A03CC-AE23-DB40-8B91-BBA7951353BB}" srcOrd="25" destOrd="0" presId="urn:microsoft.com/office/officeart/2008/layout/LinedList"/>
    <dgm:cxn modelId="{EBC3539D-9163-2B4F-B43E-98D399859CB8}" type="presParOf" srcId="{BC3A03CC-AE23-DB40-8B91-BBA7951353BB}" destId="{43B5AAA4-B63E-9C49-99DF-C5C725B0BEEF}" srcOrd="0" destOrd="0" presId="urn:microsoft.com/office/officeart/2008/layout/LinedList"/>
    <dgm:cxn modelId="{910FB702-DF30-5645-B903-DBE60C317E7B}" type="presParOf" srcId="{BC3A03CC-AE23-DB40-8B91-BBA7951353BB}" destId="{2A3A697F-91C2-EF43-B126-A578A35C3D2C}" srcOrd="1" destOrd="0" presId="urn:microsoft.com/office/officeart/2008/layout/LinedList"/>
    <dgm:cxn modelId="{E5ED6394-F953-9648-A8B2-5F4412596392}" type="presParOf" srcId="{BC3A03CC-AE23-DB40-8B91-BBA7951353BB}" destId="{79F8E72C-ECD8-FA41-8CA9-02E4DDB1220C}" srcOrd="2" destOrd="0" presId="urn:microsoft.com/office/officeart/2008/layout/LinedList"/>
    <dgm:cxn modelId="{00A5C094-FCFE-5141-B1AB-F787F3A577AD}" type="presParOf" srcId="{B1AD64EB-1C2F-F14A-B51C-E7A388F2EC5F}" destId="{C4133BA2-F800-C44E-A1B3-9FAD13683CCF}" srcOrd="26" destOrd="0" presId="urn:microsoft.com/office/officeart/2008/layout/LinedList"/>
    <dgm:cxn modelId="{170108AC-E29E-EC44-B258-A0BBA45E9DF3}" type="presParOf" srcId="{B1AD64EB-1C2F-F14A-B51C-E7A388F2EC5F}" destId="{66529634-6328-EB4B-B082-99EAD9D6DB02}" srcOrd="27" destOrd="0" presId="urn:microsoft.com/office/officeart/2008/layout/LinedList"/>
    <dgm:cxn modelId="{38DF61BF-B288-F94E-95B4-D1E1F5C3D8A2}" type="presParOf" srcId="{B1AD64EB-1C2F-F14A-B51C-E7A388F2EC5F}" destId="{164D6ED5-38F2-EA4F-97E5-06A9ADEFFCA7}" srcOrd="28" destOrd="0" presId="urn:microsoft.com/office/officeart/2008/layout/LinedList"/>
    <dgm:cxn modelId="{4105439E-4162-DC40-BA5D-5E66BB78F37A}" type="presParOf" srcId="{164D6ED5-38F2-EA4F-97E5-06A9ADEFFCA7}" destId="{605CB826-F612-4347-A463-41B40D1AE22A}" srcOrd="0" destOrd="0" presId="urn:microsoft.com/office/officeart/2008/layout/LinedList"/>
    <dgm:cxn modelId="{9DEAC97F-6E99-AF44-A1BC-D8883A7FEF28}" type="presParOf" srcId="{164D6ED5-38F2-EA4F-97E5-06A9ADEFFCA7}" destId="{1C74B833-A39E-1444-961D-F15B7D0493AC}" srcOrd="1" destOrd="0" presId="urn:microsoft.com/office/officeart/2008/layout/LinedList"/>
    <dgm:cxn modelId="{BE102394-DDFB-F44F-8FEE-FF4F6D713892}" type="presParOf" srcId="{164D6ED5-38F2-EA4F-97E5-06A9ADEFFCA7}" destId="{CCD0D72C-A732-6D49-AB18-FB7B321F9129}" srcOrd="2" destOrd="0" presId="urn:microsoft.com/office/officeart/2008/layout/LinedList"/>
    <dgm:cxn modelId="{4AD6976B-8787-FF4E-B34C-6D28E5C1827D}" type="presParOf" srcId="{B1AD64EB-1C2F-F14A-B51C-E7A388F2EC5F}" destId="{F0C4ECED-6753-AA4D-A588-CD7944BC3E98}" srcOrd="29" destOrd="0" presId="urn:microsoft.com/office/officeart/2008/layout/LinedList"/>
    <dgm:cxn modelId="{FE93D2A7-D333-7849-B23A-CE3C40E2756B}" type="presParOf" srcId="{B1AD64EB-1C2F-F14A-B51C-E7A388F2EC5F}" destId="{E6828604-2EC1-FF42-9255-C88160181073}" srcOrd="30"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DA46CBB6-643B-4721-AADB-5D6A1FA279DA}" type="doc">
      <dgm:prSet loTypeId="urn:microsoft.com/office/officeart/2018/2/layout/IconCircleList" loCatId="icon" qsTypeId="urn:microsoft.com/office/officeart/2005/8/quickstyle/simple1" qsCatId="simple" csTypeId="urn:microsoft.com/office/officeart/2005/8/colors/accent2_2" csCatId="accent2" phldr="1"/>
      <dgm:spPr/>
      <dgm:t>
        <a:bodyPr/>
        <a:lstStyle/>
        <a:p>
          <a:endParaRPr lang="en-US"/>
        </a:p>
      </dgm:t>
    </dgm:pt>
    <dgm:pt modelId="{DA675988-C8CA-4039-B1CD-CD48C21CB750}">
      <dgm:prSet/>
      <dgm:spPr/>
      <dgm:t>
        <a:bodyPr/>
        <a:lstStyle/>
        <a:p>
          <a:pPr>
            <a:lnSpc>
              <a:spcPct val="100000"/>
            </a:lnSpc>
          </a:pPr>
          <a:r>
            <a:rPr lang="en-CA"/>
            <a:t>Know and follow privacy legislation when dealing with personal info. </a:t>
          </a:r>
          <a:endParaRPr lang="en-US"/>
        </a:p>
      </dgm:t>
    </dgm:pt>
    <dgm:pt modelId="{19B5115B-058A-4613-B998-FA6AB1E42B92}" type="parTrans" cxnId="{4C604D55-87CD-47A4-BD1B-1C03516BF4F6}">
      <dgm:prSet/>
      <dgm:spPr/>
      <dgm:t>
        <a:bodyPr/>
        <a:lstStyle/>
        <a:p>
          <a:endParaRPr lang="en-US"/>
        </a:p>
      </dgm:t>
    </dgm:pt>
    <dgm:pt modelId="{22A1E05A-F62F-4440-A2B5-845DBA1510EE}" type="sibTrans" cxnId="{4C604D55-87CD-47A4-BD1B-1C03516BF4F6}">
      <dgm:prSet/>
      <dgm:spPr/>
      <dgm:t>
        <a:bodyPr/>
        <a:lstStyle/>
        <a:p>
          <a:pPr>
            <a:lnSpc>
              <a:spcPct val="100000"/>
            </a:lnSpc>
          </a:pPr>
          <a:endParaRPr lang="en-US"/>
        </a:p>
      </dgm:t>
    </dgm:pt>
    <dgm:pt modelId="{7CD3A802-A948-4474-92B9-BB2437F8D5EE}">
      <dgm:prSet/>
      <dgm:spPr/>
      <dgm:t>
        <a:bodyPr/>
        <a:lstStyle/>
        <a:p>
          <a:pPr>
            <a:lnSpc>
              <a:spcPct val="100000"/>
            </a:lnSpc>
          </a:pPr>
          <a:r>
            <a:rPr lang="en-CA"/>
            <a:t>Obtain consent to collect, use, and disclose customers’ personal info.</a:t>
          </a:r>
          <a:endParaRPr lang="en-US"/>
        </a:p>
      </dgm:t>
    </dgm:pt>
    <dgm:pt modelId="{8E9DD6BB-C3E4-45F2-9E51-7F5804E8BEA7}" type="parTrans" cxnId="{39AEF970-6207-4BB3-BBB2-865BD9645B4B}">
      <dgm:prSet/>
      <dgm:spPr/>
      <dgm:t>
        <a:bodyPr/>
        <a:lstStyle/>
        <a:p>
          <a:endParaRPr lang="en-US"/>
        </a:p>
      </dgm:t>
    </dgm:pt>
    <dgm:pt modelId="{CE6B758F-20F6-4378-B1E3-1E89A7ED37A2}" type="sibTrans" cxnId="{39AEF970-6207-4BB3-BBB2-865BD9645B4B}">
      <dgm:prSet/>
      <dgm:spPr/>
      <dgm:t>
        <a:bodyPr/>
        <a:lstStyle/>
        <a:p>
          <a:pPr>
            <a:lnSpc>
              <a:spcPct val="100000"/>
            </a:lnSpc>
          </a:pPr>
          <a:endParaRPr lang="en-US"/>
        </a:p>
      </dgm:t>
    </dgm:pt>
    <dgm:pt modelId="{63CF6518-EE1F-49A1-A2EC-11744A2C7BEF}">
      <dgm:prSet/>
      <dgm:spPr/>
      <dgm:t>
        <a:bodyPr/>
        <a:lstStyle/>
        <a:p>
          <a:pPr>
            <a:lnSpc>
              <a:spcPct val="100000"/>
            </a:lnSpc>
          </a:pPr>
          <a:r>
            <a:rPr lang="en-CA"/>
            <a:t>Prevent unwarranted intrusion, release, or misuse of personal info.</a:t>
          </a:r>
          <a:endParaRPr lang="en-US"/>
        </a:p>
      </dgm:t>
    </dgm:pt>
    <dgm:pt modelId="{D8340544-9232-48FF-94F3-5144FDCA663F}" type="parTrans" cxnId="{B203F085-1BF4-4A03-88D2-01AF78089D60}">
      <dgm:prSet/>
      <dgm:spPr/>
      <dgm:t>
        <a:bodyPr/>
        <a:lstStyle/>
        <a:p>
          <a:endParaRPr lang="en-US"/>
        </a:p>
      </dgm:t>
    </dgm:pt>
    <dgm:pt modelId="{5ED7DA36-6C17-47AB-B695-7FC3B4C7656E}" type="sibTrans" cxnId="{B203F085-1BF4-4A03-88D2-01AF78089D60}">
      <dgm:prSet/>
      <dgm:spPr/>
      <dgm:t>
        <a:bodyPr/>
        <a:lstStyle/>
        <a:p>
          <a:pPr>
            <a:lnSpc>
              <a:spcPct val="100000"/>
            </a:lnSpc>
          </a:pPr>
          <a:endParaRPr lang="en-US"/>
        </a:p>
      </dgm:t>
    </dgm:pt>
    <dgm:pt modelId="{D8E2429F-0AA7-4E11-B493-82BBC8DE5897}">
      <dgm:prSet/>
      <dgm:spPr/>
      <dgm:t>
        <a:bodyPr/>
        <a:lstStyle/>
        <a:p>
          <a:pPr>
            <a:lnSpc>
              <a:spcPct val="100000"/>
            </a:lnSpc>
          </a:pPr>
          <a:r>
            <a:rPr lang="en-CA"/>
            <a:t>Understand how much privacy you are giving up in exchange for user privileges.</a:t>
          </a:r>
          <a:endParaRPr lang="en-US"/>
        </a:p>
      </dgm:t>
    </dgm:pt>
    <dgm:pt modelId="{8E8F205C-7FFC-4E2B-8978-E36BA75D9DE5}" type="parTrans" cxnId="{4F8F2E1D-53A4-4100-9B05-675F9ABF3857}">
      <dgm:prSet/>
      <dgm:spPr/>
      <dgm:t>
        <a:bodyPr/>
        <a:lstStyle/>
        <a:p>
          <a:endParaRPr lang="en-US"/>
        </a:p>
      </dgm:t>
    </dgm:pt>
    <dgm:pt modelId="{5D717E7B-90E6-44E9-9E64-1586713FFE11}" type="sibTrans" cxnId="{4F8F2E1D-53A4-4100-9B05-675F9ABF3857}">
      <dgm:prSet/>
      <dgm:spPr/>
      <dgm:t>
        <a:bodyPr/>
        <a:lstStyle/>
        <a:p>
          <a:pPr>
            <a:lnSpc>
              <a:spcPct val="100000"/>
            </a:lnSpc>
          </a:pPr>
          <a:endParaRPr lang="en-US"/>
        </a:p>
      </dgm:t>
    </dgm:pt>
    <dgm:pt modelId="{B1D4CB30-503B-4540-9840-428DB165F926}">
      <dgm:prSet/>
      <dgm:spPr/>
      <dgm:t>
        <a:bodyPr/>
        <a:lstStyle/>
        <a:p>
          <a:pPr>
            <a:lnSpc>
              <a:spcPct val="100000"/>
            </a:lnSpc>
          </a:pPr>
          <a:r>
            <a:rPr lang="en-CA"/>
            <a:t>Adjust privacy settings on all business devices, use up-to-date anti-virus software, and use firewalls.</a:t>
          </a:r>
          <a:endParaRPr lang="en-US"/>
        </a:p>
      </dgm:t>
    </dgm:pt>
    <dgm:pt modelId="{B1A96015-0E34-4B3D-B2DA-0DA3EE1BF4E0}" type="parTrans" cxnId="{075669A1-4CF1-4609-B90B-D8A9320F0B8C}">
      <dgm:prSet/>
      <dgm:spPr/>
      <dgm:t>
        <a:bodyPr/>
        <a:lstStyle/>
        <a:p>
          <a:endParaRPr lang="en-US"/>
        </a:p>
      </dgm:t>
    </dgm:pt>
    <dgm:pt modelId="{EBCDF463-A130-48AE-89DB-BF0593B645AE}" type="sibTrans" cxnId="{075669A1-4CF1-4609-B90B-D8A9320F0B8C}">
      <dgm:prSet/>
      <dgm:spPr/>
      <dgm:t>
        <a:bodyPr/>
        <a:lstStyle/>
        <a:p>
          <a:pPr>
            <a:lnSpc>
              <a:spcPct val="100000"/>
            </a:lnSpc>
          </a:pPr>
          <a:endParaRPr lang="en-US"/>
        </a:p>
      </dgm:t>
    </dgm:pt>
    <dgm:pt modelId="{15965D4C-5990-4F5C-AFF1-4BBB2F69BDEF}">
      <dgm:prSet/>
      <dgm:spPr/>
      <dgm:t>
        <a:bodyPr/>
        <a:lstStyle/>
        <a:p>
          <a:pPr>
            <a:lnSpc>
              <a:spcPct val="100000"/>
            </a:lnSpc>
          </a:pPr>
          <a:r>
            <a:rPr lang="en-CA"/>
            <a:t>When using smart speakers, be mindful of their full listening capabilities. </a:t>
          </a:r>
          <a:endParaRPr lang="en-US"/>
        </a:p>
      </dgm:t>
    </dgm:pt>
    <dgm:pt modelId="{CE994CDA-1990-4FDB-A08D-EB95DEA934CC}" type="parTrans" cxnId="{63F67D31-A351-4AF8-ABFB-192370E34A98}">
      <dgm:prSet/>
      <dgm:spPr/>
      <dgm:t>
        <a:bodyPr/>
        <a:lstStyle/>
        <a:p>
          <a:endParaRPr lang="en-US"/>
        </a:p>
      </dgm:t>
    </dgm:pt>
    <dgm:pt modelId="{E92BAB52-A174-429D-84FE-0C745FB63142}" type="sibTrans" cxnId="{63F67D31-A351-4AF8-ABFB-192370E34A98}">
      <dgm:prSet/>
      <dgm:spPr/>
      <dgm:t>
        <a:bodyPr/>
        <a:lstStyle/>
        <a:p>
          <a:endParaRPr lang="en-US"/>
        </a:p>
      </dgm:t>
    </dgm:pt>
    <dgm:pt modelId="{2E0CEC9E-764E-4E04-B155-CABDA65EA235}" type="pres">
      <dgm:prSet presAssocID="{DA46CBB6-643B-4721-AADB-5D6A1FA279DA}" presName="root" presStyleCnt="0">
        <dgm:presLayoutVars>
          <dgm:dir/>
          <dgm:resizeHandles val="exact"/>
        </dgm:presLayoutVars>
      </dgm:prSet>
      <dgm:spPr/>
    </dgm:pt>
    <dgm:pt modelId="{2BC64357-CC29-4AA4-9588-D1CABB3C00C3}" type="pres">
      <dgm:prSet presAssocID="{DA46CBB6-643B-4721-AADB-5D6A1FA279DA}" presName="container" presStyleCnt="0">
        <dgm:presLayoutVars>
          <dgm:dir/>
          <dgm:resizeHandles val="exact"/>
        </dgm:presLayoutVars>
      </dgm:prSet>
      <dgm:spPr/>
    </dgm:pt>
    <dgm:pt modelId="{D89A47F6-2F63-4D8A-A185-5B3000153AC8}" type="pres">
      <dgm:prSet presAssocID="{DA675988-C8CA-4039-B1CD-CD48C21CB750}" presName="compNode" presStyleCnt="0"/>
      <dgm:spPr/>
    </dgm:pt>
    <dgm:pt modelId="{C22C1483-DAE9-4E8B-9FAC-B6A2D3A8C1A9}" type="pres">
      <dgm:prSet presAssocID="{DA675988-C8CA-4039-B1CD-CD48C21CB750}" presName="iconBgRect" presStyleLbl="bgShp" presStyleIdx="0" presStyleCnt="6"/>
      <dgm:spPr/>
    </dgm:pt>
    <dgm:pt modelId="{B1C93D30-7593-4E48-8959-61A7B581C476}" type="pres">
      <dgm:prSet presAssocID="{DA675988-C8CA-4039-B1CD-CD48C21CB750}"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ales of Justice"/>
        </a:ext>
      </dgm:extLst>
    </dgm:pt>
    <dgm:pt modelId="{73755184-4211-45A3-90D0-2C67ECD8A49C}" type="pres">
      <dgm:prSet presAssocID="{DA675988-C8CA-4039-B1CD-CD48C21CB750}" presName="spaceRect" presStyleCnt="0"/>
      <dgm:spPr/>
    </dgm:pt>
    <dgm:pt modelId="{FA100502-A6BD-4556-BB2A-0A0EEF9587E0}" type="pres">
      <dgm:prSet presAssocID="{DA675988-C8CA-4039-B1CD-CD48C21CB750}" presName="textRect" presStyleLbl="revTx" presStyleIdx="0" presStyleCnt="6">
        <dgm:presLayoutVars>
          <dgm:chMax val="1"/>
          <dgm:chPref val="1"/>
        </dgm:presLayoutVars>
      </dgm:prSet>
      <dgm:spPr/>
    </dgm:pt>
    <dgm:pt modelId="{74343E23-E631-4035-8895-C02C29ACCE98}" type="pres">
      <dgm:prSet presAssocID="{22A1E05A-F62F-4440-A2B5-845DBA1510EE}" presName="sibTrans" presStyleLbl="sibTrans2D1" presStyleIdx="0" presStyleCnt="0"/>
      <dgm:spPr/>
    </dgm:pt>
    <dgm:pt modelId="{9A55A97B-2002-45B4-AFC2-6D0820F06375}" type="pres">
      <dgm:prSet presAssocID="{7CD3A802-A948-4474-92B9-BB2437F8D5EE}" presName="compNode" presStyleCnt="0"/>
      <dgm:spPr/>
    </dgm:pt>
    <dgm:pt modelId="{891615AB-1ED2-4258-848C-A31F43F72008}" type="pres">
      <dgm:prSet presAssocID="{7CD3A802-A948-4474-92B9-BB2437F8D5EE}" presName="iconBgRect" presStyleLbl="bgShp" presStyleIdx="1" presStyleCnt="6"/>
      <dgm:spPr/>
    </dgm:pt>
    <dgm:pt modelId="{E0D95A5E-47D3-4F31-9EB7-4999C0135834}" type="pres">
      <dgm:prSet presAssocID="{7CD3A802-A948-4474-92B9-BB2437F8D5EE}"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tract"/>
        </a:ext>
      </dgm:extLst>
    </dgm:pt>
    <dgm:pt modelId="{EEDCDCB8-52CD-4C2E-A08D-D9B50B72483C}" type="pres">
      <dgm:prSet presAssocID="{7CD3A802-A948-4474-92B9-BB2437F8D5EE}" presName="spaceRect" presStyleCnt="0"/>
      <dgm:spPr/>
    </dgm:pt>
    <dgm:pt modelId="{0C1DB495-4735-45D5-8C35-C1B324ED1CC2}" type="pres">
      <dgm:prSet presAssocID="{7CD3A802-A948-4474-92B9-BB2437F8D5EE}" presName="textRect" presStyleLbl="revTx" presStyleIdx="1" presStyleCnt="6">
        <dgm:presLayoutVars>
          <dgm:chMax val="1"/>
          <dgm:chPref val="1"/>
        </dgm:presLayoutVars>
      </dgm:prSet>
      <dgm:spPr/>
    </dgm:pt>
    <dgm:pt modelId="{AAA63044-B3A2-4BBE-AA35-D0009BAF4A29}" type="pres">
      <dgm:prSet presAssocID="{CE6B758F-20F6-4378-B1E3-1E89A7ED37A2}" presName="sibTrans" presStyleLbl="sibTrans2D1" presStyleIdx="0" presStyleCnt="0"/>
      <dgm:spPr/>
    </dgm:pt>
    <dgm:pt modelId="{E7EF27D6-A723-4110-8CEA-842CAD3B946B}" type="pres">
      <dgm:prSet presAssocID="{63CF6518-EE1F-49A1-A2EC-11744A2C7BEF}" presName="compNode" presStyleCnt="0"/>
      <dgm:spPr/>
    </dgm:pt>
    <dgm:pt modelId="{0784EFAF-B727-49D0-B156-AA5A5023A848}" type="pres">
      <dgm:prSet presAssocID="{63CF6518-EE1F-49A1-A2EC-11744A2C7BEF}" presName="iconBgRect" presStyleLbl="bgShp" presStyleIdx="2" presStyleCnt="6"/>
      <dgm:spPr/>
    </dgm:pt>
    <dgm:pt modelId="{88D4B855-8E20-4BC0-A35B-3798E2E68772}" type="pres">
      <dgm:prSet presAssocID="{63CF6518-EE1F-49A1-A2EC-11744A2C7BEF}"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rritant"/>
        </a:ext>
      </dgm:extLst>
    </dgm:pt>
    <dgm:pt modelId="{F5912409-86C0-43A1-AF8F-560E3A6FBC92}" type="pres">
      <dgm:prSet presAssocID="{63CF6518-EE1F-49A1-A2EC-11744A2C7BEF}" presName="spaceRect" presStyleCnt="0"/>
      <dgm:spPr/>
    </dgm:pt>
    <dgm:pt modelId="{464E1222-0BDD-49BD-8D78-39674745A2F6}" type="pres">
      <dgm:prSet presAssocID="{63CF6518-EE1F-49A1-A2EC-11744A2C7BEF}" presName="textRect" presStyleLbl="revTx" presStyleIdx="2" presStyleCnt="6">
        <dgm:presLayoutVars>
          <dgm:chMax val="1"/>
          <dgm:chPref val="1"/>
        </dgm:presLayoutVars>
      </dgm:prSet>
      <dgm:spPr/>
    </dgm:pt>
    <dgm:pt modelId="{6E03682C-8B0C-4F0A-B088-046DB5277686}" type="pres">
      <dgm:prSet presAssocID="{5ED7DA36-6C17-47AB-B695-7FC3B4C7656E}" presName="sibTrans" presStyleLbl="sibTrans2D1" presStyleIdx="0" presStyleCnt="0"/>
      <dgm:spPr/>
    </dgm:pt>
    <dgm:pt modelId="{BC0D2CC7-91BF-4B70-B4C2-0D98B8DAE292}" type="pres">
      <dgm:prSet presAssocID="{D8E2429F-0AA7-4E11-B493-82BBC8DE5897}" presName="compNode" presStyleCnt="0"/>
      <dgm:spPr/>
    </dgm:pt>
    <dgm:pt modelId="{4653C54D-5307-48B2-9BDA-25C23181CA42}" type="pres">
      <dgm:prSet presAssocID="{D8E2429F-0AA7-4E11-B493-82BBC8DE5897}" presName="iconBgRect" presStyleLbl="bgShp" presStyleIdx="3" presStyleCnt="6"/>
      <dgm:spPr/>
    </dgm:pt>
    <dgm:pt modelId="{4E56DBB9-8432-400B-9AB0-803545AFB061}" type="pres">
      <dgm:prSet presAssocID="{D8E2429F-0AA7-4E11-B493-82BBC8DE5897}"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itcoin"/>
        </a:ext>
      </dgm:extLst>
    </dgm:pt>
    <dgm:pt modelId="{349E0872-FF2E-444D-A2CD-24B69956B43E}" type="pres">
      <dgm:prSet presAssocID="{D8E2429F-0AA7-4E11-B493-82BBC8DE5897}" presName="spaceRect" presStyleCnt="0"/>
      <dgm:spPr/>
    </dgm:pt>
    <dgm:pt modelId="{5F22D9D3-2AA6-437B-851B-29FF7094B3C6}" type="pres">
      <dgm:prSet presAssocID="{D8E2429F-0AA7-4E11-B493-82BBC8DE5897}" presName="textRect" presStyleLbl="revTx" presStyleIdx="3" presStyleCnt="6">
        <dgm:presLayoutVars>
          <dgm:chMax val="1"/>
          <dgm:chPref val="1"/>
        </dgm:presLayoutVars>
      </dgm:prSet>
      <dgm:spPr/>
    </dgm:pt>
    <dgm:pt modelId="{D5D70F3E-6782-458A-96C7-3A3FCB8558C0}" type="pres">
      <dgm:prSet presAssocID="{5D717E7B-90E6-44E9-9E64-1586713FFE11}" presName="sibTrans" presStyleLbl="sibTrans2D1" presStyleIdx="0" presStyleCnt="0"/>
      <dgm:spPr/>
    </dgm:pt>
    <dgm:pt modelId="{6FD5485C-0993-4876-AA4B-7612BA9BDB69}" type="pres">
      <dgm:prSet presAssocID="{B1D4CB30-503B-4540-9840-428DB165F926}" presName="compNode" presStyleCnt="0"/>
      <dgm:spPr/>
    </dgm:pt>
    <dgm:pt modelId="{A7F1BA6B-93C5-46F7-A65B-428C852402E3}" type="pres">
      <dgm:prSet presAssocID="{B1D4CB30-503B-4540-9840-428DB165F926}" presName="iconBgRect" presStyleLbl="bgShp" presStyleIdx="4" presStyleCnt="6"/>
      <dgm:spPr/>
    </dgm:pt>
    <dgm:pt modelId="{2F796148-35EE-43E4-904C-E3BC6F55026B}" type="pres">
      <dgm:prSet presAssocID="{B1D4CB30-503B-4540-9840-428DB165F926}"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rocessor"/>
        </a:ext>
      </dgm:extLst>
    </dgm:pt>
    <dgm:pt modelId="{2CCDEDFF-0589-4BF4-8642-0CD1DA8E4215}" type="pres">
      <dgm:prSet presAssocID="{B1D4CB30-503B-4540-9840-428DB165F926}" presName="spaceRect" presStyleCnt="0"/>
      <dgm:spPr/>
    </dgm:pt>
    <dgm:pt modelId="{6F227EB6-00B5-4C6F-97A1-965163D004F9}" type="pres">
      <dgm:prSet presAssocID="{B1D4CB30-503B-4540-9840-428DB165F926}" presName="textRect" presStyleLbl="revTx" presStyleIdx="4" presStyleCnt="6">
        <dgm:presLayoutVars>
          <dgm:chMax val="1"/>
          <dgm:chPref val="1"/>
        </dgm:presLayoutVars>
      </dgm:prSet>
      <dgm:spPr/>
    </dgm:pt>
    <dgm:pt modelId="{3A13CF1C-F686-40D6-8393-28C952648C6E}" type="pres">
      <dgm:prSet presAssocID="{EBCDF463-A130-48AE-89DB-BF0593B645AE}" presName="sibTrans" presStyleLbl="sibTrans2D1" presStyleIdx="0" presStyleCnt="0"/>
      <dgm:spPr/>
    </dgm:pt>
    <dgm:pt modelId="{0370430F-E695-4AF0-B927-A2E792FB161A}" type="pres">
      <dgm:prSet presAssocID="{15965D4C-5990-4F5C-AFF1-4BBB2F69BDEF}" presName="compNode" presStyleCnt="0"/>
      <dgm:spPr/>
    </dgm:pt>
    <dgm:pt modelId="{F302C741-5710-4848-B92D-922907531DD7}" type="pres">
      <dgm:prSet presAssocID="{15965D4C-5990-4F5C-AFF1-4BBB2F69BDEF}" presName="iconBgRect" presStyleLbl="bgShp" presStyleIdx="5" presStyleCnt="6"/>
      <dgm:spPr/>
    </dgm:pt>
    <dgm:pt modelId="{08212032-D90A-43FD-A2DB-1F1EE5D7442D}" type="pres">
      <dgm:prSet presAssocID="{15965D4C-5990-4F5C-AFF1-4BBB2F69BDEF}"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Deaf"/>
        </a:ext>
      </dgm:extLst>
    </dgm:pt>
    <dgm:pt modelId="{18676442-99AF-4529-A3DE-4DA912C32EDA}" type="pres">
      <dgm:prSet presAssocID="{15965D4C-5990-4F5C-AFF1-4BBB2F69BDEF}" presName="spaceRect" presStyleCnt="0"/>
      <dgm:spPr/>
    </dgm:pt>
    <dgm:pt modelId="{D39F7DA4-E595-40D8-A214-6A02FED853D8}" type="pres">
      <dgm:prSet presAssocID="{15965D4C-5990-4F5C-AFF1-4BBB2F69BDEF}" presName="textRect" presStyleLbl="revTx" presStyleIdx="5" presStyleCnt="6">
        <dgm:presLayoutVars>
          <dgm:chMax val="1"/>
          <dgm:chPref val="1"/>
        </dgm:presLayoutVars>
      </dgm:prSet>
      <dgm:spPr/>
    </dgm:pt>
  </dgm:ptLst>
  <dgm:cxnLst>
    <dgm:cxn modelId="{A7BF1E02-F97B-6043-90A5-3D3A1BDB9057}" type="presOf" srcId="{15965D4C-5990-4F5C-AFF1-4BBB2F69BDEF}" destId="{D39F7DA4-E595-40D8-A214-6A02FED853D8}" srcOrd="0" destOrd="0" presId="urn:microsoft.com/office/officeart/2018/2/layout/IconCircleList"/>
    <dgm:cxn modelId="{65B29A02-31B9-4E4C-8D6D-96A9841BFE5B}" type="presOf" srcId="{B1D4CB30-503B-4540-9840-428DB165F926}" destId="{6F227EB6-00B5-4C6F-97A1-965163D004F9}" srcOrd="0" destOrd="0" presId="urn:microsoft.com/office/officeart/2018/2/layout/IconCircleList"/>
    <dgm:cxn modelId="{3799570E-E749-D24D-B322-845A75C83AE6}" type="presOf" srcId="{D8E2429F-0AA7-4E11-B493-82BBC8DE5897}" destId="{5F22D9D3-2AA6-437B-851B-29FF7094B3C6}" srcOrd="0" destOrd="0" presId="urn:microsoft.com/office/officeart/2018/2/layout/IconCircleList"/>
    <dgm:cxn modelId="{091E8318-D3C2-9D49-8328-7D01ED5F2A2F}" type="presOf" srcId="{5D717E7B-90E6-44E9-9E64-1586713FFE11}" destId="{D5D70F3E-6782-458A-96C7-3A3FCB8558C0}" srcOrd="0" destOrd="0" presId="urn:microsoft.com/office/officeart/2018/2/layout/IconCircleList"/>
    <dgm:cxn modelId="{4F8F2E1D-53A4-4100-9B05-675F9ABF3857}" srcId="{DA46CBB6-643B-4721-AADB-5D6A1FA279DA}" destId="{D8E2429F-0AA7-4E11-B493-82BBC8DE5897}" srcOrd="3" destOrd="0" parTransId="{8E8F205C-7FFC-4E2B-8978-E36BA75D9DE5}" sibTransId="{5D717E7B-90E6-44E9-9E64-1586713FFE11}"/>
    <dgm:cxn modelId="{71E4F224-B1DF-0E4A-9EC0-2A123860362A}" type="presOf" srcId="{CE6B758F-20F6-4378-B1E3-1E89A7ED37A2}" destId="{AAA63044-B3A2-4BBE-AA35-D0009BAF4A29}" srcOrd="0" destOrd="0" presId="urn:microsoft.com/office/officeart/2018/2/layout/IconCircleList"/>
    <dgm:cxn modelId="{050E0625-3AC3-E74A-B2A7-A0949954384D}" type="presOf" srcId="{5ED7DA36-6C17-47AB-B695-7FC3B4C7656E}" destId="{6E03682C-8B0C-4F0A-B088-046DB5277686}" srcOrd="0" destOrd="0" presId="urn:microsoft.com/office/officeart/2018/2/layout/IconCircleList"/>
    <dgm:cxn modelId="{63F67D31-A351-4AF8-ABFB-192370E34A98}" srcId="{DA46CBB6-643B-4721-AADB-5D6A1FA279DA}" destId="{15965D4C-5990-4F5C-AFF1-4BBB2F69BDEF}" srcOrd="5" destOrd="0" parTransId="{CE994CDA-1990-4FDB-A08D-EB95DEA934CC}" sibTransId="{E92BAB52-A174-429D-84FE-0C745FB63142}"/>
    <dgm:cxn modelId="{39AEF970-6207-4BB3-BBB2-865BD9645B4B}" srcId="{DA46CBB6-643B-4721-AADB-5D6A1FA279DA}" destId="{7CD3A802-A948-4474-92B9-BB2437F8D5EE}" srcOrd="1" destOrd="0" parTransId="{8E9DD6BB-C3E4-45F2-9E51-7F5804E8BEA7}" sibTransId="{CE6B758F-20F6-4378-B1E3-1E89A7ED37A2}"/>
    <dgm:cxn modelId="{069A8D51-CCF4-2C40-835A-0136CF3FC4E1}" type="presOf" srcId="{DA675988-C8CA-4039-B1CD-CD48C21CB750}" destId="{FA100502-A6BD-4556-BB2A-0A0EEF9587E0}" srcOrd="0" destOrd="0" presId="urn:microsoft.com/office/officeart/2018/2/layout/IconCircleList"/>
    <dgm:cxn modelId="{4C604D55-87CD-47A4-BD1B-1C03516BF4F6}" srcId="{DA46CBB6-643B-4721-AADB-5D6A1FA279DA}" destId="{DA675988-C8CA-4039-B1CD-CD48C21CB750}" srcOrd="0" destOrd="0" parTransId="{19B5115B-058A-4613-B998-FA6AB1E42B92}" sibTransId="{22A1E05A-F62F-4440-A2B5-845DBA1510EE}"/>
    <dgm:cxn modelId="{B203F085-1BF4-4A03-88D2-01AF78089D60}" srcId="{DA46CBB6-643B-4721-AADB-5D6A1FA279DA}" destId="{63CF6518-EE1F-49A1-A2EC-11744A2C7BEF}" srcOrd="2" destOrd="0" parTransId="{D8340544-9232-48FF-94F3-5144FDCA663F}" sibTransId="{5ED7DA36-6C17-47AB-B695-7FC3B4C7656E}"/>
    <dgm:cxn modelId="{4BFAEB8E-4362-7842-90E6-81C3B8226EAD}" type="presOf" srcId="{22A1E05A-F62F-4440-A2B5-845DBA1510EE}" destId="{74343E23-E631-4035-8895-C02C29ACCE98}" srcOrd="0" destOrd="0" presId="urn:microsoft.com/office/officeart/2018/2/layout/IconCircleList"/>
    <dgm:cxn modelId="{7D1DB598-5D43-5B49-8A7B-FE7B1951949B}" type="presOf" srcId="{63CF6518-EE1F-49A1-A2EC-11744A2C7BEF}" destId="{464E1222-0BDD-49BD-8D78-39674745A2F6}" srcOrd="0" destOrd="0" presId="urn:microsoft.com/office/officeart/2018/2/layout/IconCircleList"/>
    <dgm:cxn modelId="{075669A1-4CF1-4609-B90B-D8A9320F0B8C}" srcId="{DA46CBB6-643B-4721-AADB-5D6A1FA279DA}" destId="{B1D4CB30-503B-4540-9840-428DB165F926}" srcOrd="4" destOrd="0" parTransId="{B1A96015-0E34-4B3D-B2DA-0DA3EE1BF4E0}" sibTransId="{EBCDF463-A130-48AE-89DB-BF0593B645AE}"/>
    <dgm:cxn modelId="{2F59BCA5-25E0-6C47-8976-DB29F2AC4282}" type="presOf" srcId="{EBCDF463-A130-48AE-89DB-BF0593B645AE}" destId="{3A13CF1C-F686-40D6-8393-28C952648C6E}" srcOrd="0" destOrd="0" presId="urn:microsoft.com/office/officeart/2018/2/layout/IconCircleList"/>
    <dgm:cxn modelId="{8A7C50C7-F831-2E45-99B2-33B9EBD40B62}" type="presOf" srcId="{7CD3A802-A948-4474-92B9-BB2437F8D5EE}" destId="{0C1DB495-4735-45D5-8C35-C1B324ED1CC2}" srcOrd="0" destOrd="0" presId="urn:microsoft.com/office/officeart/2018/2/layout/IconCircleList"/>
    <dgm:cxn modelId="{8C27CFFE-F905-6448-8B9E-EB4AFF1D64A9}" type="presOf" srcId="{DA46CBB6-643B-4721-AADB-5D6A1FA279DA}" destId="{2E0CEC9E-764E-4E04-B155-CABDA65EA235}" srcOrd="0" destOrd="0" presId="urn:microsoft.com/office/officeart/2018/2/layout/IconCircleList"/>
    <dgm:cxn modelId="{27C80694-A5B3-4348-A34D-F8DDC9E14619}" type="presParOf" srcId="{2E0CEC9E-764E-4E04-B155-CABDA65EA235}" destId="{2BC64357-CC29-4AA4-9588-D1CABB3C00C3}" srcOrd="0" destOrd="0" presId="urn:microsoft.com/office/officeart/2018/2/layout/IconCircleList"/>
    <dgm:cxn modelId="{60ACFA98-E523-564D-820D-C0C6103DFEAE}" type="presParOf" srcId="{2BC64357-CC29-4AA4-9588-D1CABB3C00C3}" destId="{D89A47F6-2F63-4D8A-A185-5B3000153AC8}" srcOrd="0" destOrd="0" presId="urn:microsoft.com/office/officeart/2018/2/layout/IconCircleList"/>
    <dgm:cxn modelId="{306C6FE4-FB4E-A844-AC4F-4BA67B4F0456}" type="presParOf" srcId="{D89A47F6-2F63-4D8A-A185-5B3000153AC8}" destId="{C22C1483-DAE9-4E8B-9FAC-B6A2D3A8C1A9}" srcOrd="0" destOrd="0" presId="urn:microsoft.com/office/officeart/2018/2/layout/IconCircleList"/>
    <dgm:cxn modelId="{860C9299-BEA9-5B44-8621-B828F8F12688}" type="presParOf" srcId="{D89A47F6-2F63-4D8A-A185-5B3000153AC8}" destId="{B1C93D30-7593-4E48-8959-61A7B581C476}" srcOrd="1" destOrd="0" presId="urn:microsoft.com/office/officeart/2018/2/layout/IconCircleList"/>
    <dgm:cxn modelId="{CC87B9C1-9CAE-1842-982A-3136DCE0DAB6}" type="presParOf" srcId="{D89A47F6-2F63-4D8A-A185-5B3000153AC8}" destId="{73755184-4211-45A3-90D0-2C67ECD8A49C}" srcOrd="2" destOrd="0" presId="urn:microsoft.com/office/officeart/2018/2/layout/IconCircleList"/>
    <dgm:cxn modelId="{73DD3D6B-5768-3342-86D4-6742B07EBD1E}" type="presParOf" srcId="{D89A47F6-2F63-4D8A-A185-5B3000153AC8}" destId="{FA100502-A6BD-4556-BB2A-0A0EEF9587E0}" srcOrd="3" destOrd="0" presId="urn:microsoft.com/office/officeart/2018/2/layout/IconCircleList"/>
    <dgm:cxn modelId="{BBAA35C3-40EA-484B-A714-3615512813BB}" type="presParOf" srcId="{2BC64357-CC29-4AA4-9588-D1CABB3C00C3}" destId="{74343E23-E631-4035-8895-C02C29ACCE98}" srcOrd="1" destOrd="0" presId="urn:microsoft.com/office/officeart/2018/2/layout/IconCircleList"/>
    <dgm:cxn modelId="{C2AE9A6D-E751-4847-891B-840C9DA86284}" type="presParOf" srcId="{2BC64357-CC29-4AA4-9588-D1CABB3C00C3}" destId="{9A55A97B-2002-45B4-AFC2-6D0820F06375}" srcOrd="2" destOrd="0" presId="urn:microsoft.com/office/officeart/2018/2/layout/IconCircleList"/>
    <dgm:cxn modelId="{21BF93F1-8361-5E4A-BB22-ECEF5BA84D13}" type="presParOf" srcId="{9A55A97B-2002-45B4-AFC2-6D0820F06375}" destId="{891615AB-1ED2-4258-848C-A31F43F72008}" srcOrd="0" destOrd="0" presId="urn:microsoft.com/office/officeart/2018/2/layout/IconCircleList"/>
    <dgm:cxn modelId="{723D3FD9-9F49-AB46-8196-83F6063DB9BF}" type="presParOf" srcId="{9A55A97B-2002-45B4-AFC2-6D0820F06375}" destId="{E0D95A5E-47D3-4F31-9EB7-4999C0135834}" srcOrd="1" destOrd="0" presId="urn:microsoft.com/office/officeart/2018/2/layout/IconCircleList"/>
    <dgm:cxn modelId="{D2800BED-C2C2-4D42-9008-B30E040F5C1C}" type="presParOf" srcId="{9A55A97B-2002-45B4-AFC2-6D0820F06375}" destId="{EEDCDCB8-52CD-4C2E-A08D-D9B50B72483C}" srcOrd="2" destOrd="0" presId="urn:microsoft.com/office/officeart/2018/2/layout/IconCircleList"/>
    <dgm:cxn modelId="{B04C7BDB-5DAE-D24C-9281-0C0ACA895E4F}" type="presParOf" srcId="{9A55A97B-2002-45B4-AFC2-6D0820F06375}" destId="{0C1DB495-4735-45D5-8C35-C1B324ED1CC2}" srcOrd="3" destOrd="0" presId="urn:microsoft.com/office/officeart/2018/2/layout/IconCircleList"/>
    <dgm:cxn modelId="{82065B26-CC7C-374B-91B7-CBC612781876}" type="presParOf" srcId="{2BC64357-CC29-4AA4-9588-D1CABB3C00C3}" destId="{AAA63044-B3A2-4BBE-AA35-D0009BAF4A29}" srcOrd="3" destOrd="0" presId="urn:microsoft.com/office/officeart/2018/2/layout/IconCircleList"/>
    <dgm:cxn modelId="{F018607E-EF3B-4D40-83BC-EA177CC78CB0}" type="presParOf" srcId="{2BC64357-CC29-4AA4-9588-D1CABB3C00C3}" destId="{E7EF27D6-A723-4110-8CEA-842CAD3B946B}" srcOrd="4" destOrd="0" presId="urn:microsoft.com/office/officeart/2018/2/layout/IconCircleList"/>
    <dgm:cxn modelId="{7C5CBDC7-6222-4044-800A-52FFE33DFA80}" type="presParOf" srcId="{E7EF27D6-A723-4110-8CEA-842CAD3B946B}" destId="{0784EFAF-B727-49D0-B156-AA5A5023A848}" srcOrd="0" destOrd="0" presId="urn:microsoft.com/office/officeart/2018/2/layout/IconCircleList"/>
    <dgm:cxn modelId="{45244F3D-47DC-B944-AB03-3D8C4CF471F8}" type="presParOf" srcId="{E7EF27D6-A723-4110-8CEA-842CAD3B946B}" destId="{88D4B855-8E20-4BC0-A35B-3798E2E68772}" srcOrd="1" destOrd="0" presId="urn:microsoft.com/office/officeart/2018/2/layout/IconCircleList"/>
    <dgm:cxn modelId="{962DB36A-389F-E249-BFC4-0BD29AB57C16}" type="presParOf" srcId="{E7EF27D6-A723-4110-8CEA-842CAD3B946B}" destId="{F5912409-86C0-43A1-AF8F-560E3A6FBC92}" srcOrd="2" destOrd="0" presId="urn:microsoft.com/office/officeart/2018/2/layout/IconCircleList"/>
    <dgm:cxn modelId="{99C07546-F11B-C84F-87E6-48792EBD850F}" type="presParOf" srcId="{E7EF27D6-A723-4110-8CEA-842CAD3B946B}" destId="{464E1222-0BDD-49BD-8D78-39674745A2F6}" srcOrd="3" destOrd="0" presId="urn:microsoft.com/office/officeart/2018/2/layout/IconCircleList"/>
    <dgm:cxn modelId="{F7F14AC1-FA28-D745-806C-CE89598AF519}" type="presParOf" srcId="{2BC64357-CC29-4AA4-9588-D1CABB3C00C3}" destId="{6E03682C-8B0C-4F0A-B088-046DB5277686}" srcOrd="5" destOrd="0" presId="urn:microsoft.com/office/officeart/2018/2/layout/IconCircleList"/>
    <dgm:cxn modelId="{C3500B95-83FE-C841-9A2D-3F82E46DAB24}" type="presParOf" srcId="{2BC64357-CC29-4AA4-9588-D1CABB3C00C3}" destId="{BC0D2CC7-91BF-4B70-B4C2-0D98B8DAE292}" srcOrd="6" destOrd="0" presId="urn:microsoft.com/office/officeart/2018/2/layout/IconCircleList"/>
    <dgm:cxn modelId="{BBB631A0-6123-0244-95C5-AA87A5C1EA82}" type="presParOf" srcId="{BC0D2CC7-91BF-4B70-B4C2-0D98B8DAE292}" destId="{4653C54D-5307-48B2-9BDA-25C23181CA42}" srcOrd="0" destOrd="0" presId="urn:microsoft.com/office/officeart/2018/2/layout/IconCircleList"/>
    <dgm:cxn modelId="{4E717212-6148-1142-9CE7-ED921A6A18AA}" type="presParOf" srcId="{BC0D2CC7-91BF-4B70-B4C2-0D98B8DAE292}" destId="{4E56DBB9-8432-400B-9AB0-803545AFB061}" srcOrd="1" destOrd="0" presId="urn:microsoft.com/office/officeart/2018/2/layout/IconCircleList"/>
    <dgm:cxn modelId="{937BB12C-E4AE-9D46-B321-47DC580108C9}" type="presParOf" srcId="{BC0D2CC7-91BF-4B70-B4C2-0D98B8DAE292}" destId="{349E0872-FF2E-444D-A2CD-24B69956B43E}" srcOrd="2" destOrd="0" presId="urn:microsoft.com/office/officeart/2018/2/layout/IconCircleList"/>
    <dgm:cxn modelId="{180F5FD6-AF15-7B42-AFAC-A5B611CD5C8B}" type="presParOf" srcId="{BC0D2CC7-91BF-4B70-B4C2-0D98B8DAE292}" destId="{5F22D9D3-2AA6-437B-851B-29FF7094B3C6}" srcOrd="3" destOrd="0" presId="urn:microsoft.com/office/officeart/2018/2/layout/IconCircleList"/>
    <dgm:cxn modelId="{5FE84D25-6429-C249-B2DD-1DEC5CE9C392}" type="presParOf" srcId="{2BC64357-CC29-4AA4-9588-D1CABB3C00C3}" destId="{D5D70F3E-6782-458A-96C7-3A3FCB8558C0}" srcOrd="7" destOrd="0" presId="urn:microsoft.com/office/officeart/2018/2/layout/IconCircleList"/>
    <dgm:cxn modelId="{A0A3D50F-7EA9-C140-86CB-C6174FB4E1FB}" type="presParOf" srcId="{2BC64357-CC29-4AA4-9588-D1CABB3C00C3}" destId="{6FD5485C-0993-4876-AA4B-7612BA9BDB69}" srcOrd="8" destOrd="0" presId="urn:microsoft.com/office/officeart/2018/2/layout/IconCircleList"/>
    <dgm:cxn modelId="{E918713D-4CC5-1148-B8DA-B6E63A496ACA}" type="presParOf" srcId="{6FD5485C-0993-4876-AA4B-7612BA9BDB69}" destId="{A7F1BA6B-93C5-46F7-A65B-428C852402E3}" srcOrd="0" destOrd="0" presId="urn:microsoft.com/office/officeart/2018/2/layout/IconCircleList"/>
    <dgm:cxn modelId="{4F9D76BD-7D8F-0749-A4B3-151A284E859F}" type="presParOf" srcId="{6FD5485C-0993-4876-AA4B-7612BA9BDB69}" destId="{2F796148-35EE-43E4-904C-E3BC6F55026B}" srcOrd="1" destOrd="0" presId="urn:microsoft.com/office/officeart/2018/2/layout/IconCircleList"/>
    <dgm:cxn modelId="{7307F8E0-DF4E-9B4D-A4F8-583B971792A6}" type="presParOf" srcId="{6FD5485C-0993-4876-AA4B-7612BA9BDB69}" destId="{2CCDEDFF-0589-4BF4-8642-0CD1DA8E4215}" srcOrd="2" destOrd="0" presId="urn:microsoft.com/office/officeart/2018/2/layout/IconCircleList"/>
    <dgm:cxn modelId="{51E3F82E-496B-8D4D-ACBD-B546258D858C}" type="presParOf" srcId="{6FD5485C-0993-4876-AA4B-7612BA9BDB69}" destId="{6F227EB6-00B5-4C6F-97A1-965163D004F9}" srcOrd="3" destOrd="0" presId="urn:microsoft.com/office/officeart/2018/2/layout/IconCircleList"/>
    <dgm:cxn modelId="{9F5D1CE9-7FB2-2843-910A-0B0AEE648C03}" type="presParOf" srcId="{2BC64357-CC29-4AA4-9588-D1CABB3C00C3}" destId="{3A13CF1C-F686-40D6-8393-28C952648C6E}" srcOrd="9" destOrd="0" presId="urn:microsoft.com/office/officeart/2018/2/layout/IconCircleList"/>
    <dgm:cxn modelId="{03AE97ED-51CE-FB43-809A-7952DEB851EB}" type="presParOf" srcId="{2BC64357-CC29-4AA4-9588-D1CABB3C00C3}" destId="{0370430F-E695-4AF0-B927-A2E792FB161A}" srcOrd="10" destOrd="0" presId="urn:microsoft.com/office/officeart/2018/2/layout/IconCircleList"/>
    <dgm:cxn modelId="{8F41B4C1-6C8B-3B45-843F-D5F42E329E42}" type="presParOf" srcId="{0370430F-E695-4AF0-B927-A2E792FB161A}" destId="{F302C741-5710-4848-B92D-922907531DD7}" srcOrd="0" destOrd="0" presId="urn:microsoft.com/office/officeart/2018/2/layout/IconCircleList"/>
    <dgm:cxn modelId="{2D1C210E-2775-A44F-A1F3-274C24105ACB}" type="presParOf" srcId="{0370430F-E695-4AF0-B927-A2E792FB161A}" destId="{08212032-D90A-43FD-A2DB-1F1EE5D7442D}" srcOrd="1" destOrd="0" presId="urn:microsoft.com/office/officeart/2018/2/layout/IconCircleList"/>
    <dgm:cxn modelId="{24303E55-62B2-E645-950D-8070F1695292}" type="presParOf" srcId="{0370430F-E695-4AF0-B927-A2E792FB161A}" destId="{18676442-99AF-4529-A3DE-4DA912C32EDA}" srcOrd="2" destOrd="0" presId="urn:microsoft.com/office/officeart/2018/2/layout/IconCircleList"/>
    <dgm:cxn modelId="{5EA1D498-08C0-4B4F-810B-29F22B2CC6C2}" type="presParOf" srcId="{0370430F-E695-4AF0-B927-A2E792FB161A}" destId="{D39F7DA4-E595-40D8-A214-6A02FED853D8}"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B3E524-2415-4146-9CF6-60258300FE88}"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12B5F2E3-2536-493F-9D6B-7762122B38F2}">
      <dgm:prSet/>
      <dgm:spPr/>
      <dgm:t>
        <a:bodyPr/>
        <a:lstStyle/>
        <a:p>
          <a:pPr>
            <a:defRPr b="1"/>
          </a:pPr>
          <a:r>
            <a:rPr lang="en-US"/>
            <a:t>Technologies make knowledge and information more accessible</a:t>
          </a:r>
        </a:p>
      </dgm:t>
    </dgm:pt>
    <dgm:pt modelId="{9C55C01B-43ED-4F77-B04C-1AC1A19DAF78}" type="parTrans" cxnId="{8B6F5AB9-4FA1-41D1-AFCA-077ED9901D1B}">
      <dgm:prSet/>
      <dgm:spPr/>
      <dgm:t>
        <a:bodyPr/>
        <a:lstStyle/>
        <a:p>
          <a:endParaRPr lang="en-US"/>
        </a:p>
      </dgm:t>
    </dgm:pt>
    <dgm:pt modelId="{F95D49D8-17F1-4571-8D8C-1FAED80336F5}" type="sibTrans" cxnId="{8B6F5AB9-4FA1-41D1-AFCA-077ED9901D1B}">
      <dgm:prSet/>
      <dgm:spPr/>
      <dgm:t>
        <a:bodyPr/>
        <a:lstStyle/>
        <a:p>
          <a:endParaRPr lang="en-US"/>
        </a:p>
      </dgm:t>
    </dgm:pt>
    <dgm:pt modelId="{9AE0ADB6-49E9-4E6D-8C90-03EEA07A0372}">
      <dgm:prSet/>
      <dgm:spPr/>
      <dgm:t>
        <a:bodyPr/>
        <a:lstStyle/>
        <a:p>
          <a:r>
            <a:rPr lang="en-US" dirty="0"/>
            <a:t>Workers need to find, evaluate, process, and communicate information</a:t>
          </a:r>
        </a:p>
      </dgm:t>
    </dgm:pt>
    <dgm:pt modelId="{D8439AE5-C828-4615-951B-7FE175074CDC}" type="parTrans" cxnId="{33477B72-2F1E-439A-8BB4-ACE959DECFFF}">
      <dgm:prSet/>
      <dgm:spPr/>
      <dgm:t>
        <a:bodyPr/>
        <a:lstStyle/>
        <a:p>
          <a:endParaRPr lang="en-US"/>
        </a:p>
      </dgm:t>
    </dgm:pt>
    <dgm:pt modelId="{F3FD9159-93F5-4C41-B397-5792B0463414}" type="sibTrans" cxnId="{33477B72-2F1E-439A-8BB4-ACE959DECFFF}">
      <dgm:prSet/>
      <dgm:spPr/>
      <dgm:t>
        <a:bodyPr/>
        <a:lstStyle/>
        <a:p>
          <a:endParaRPr lang="en-US"/>
        </a:p>
      </dgm:t>
    </dgm:pt>
    <dgm:pt modelId="{0C44066E-141A-4B2B-95EA-84171FCB408B}">
      <dgm:prSet/>
      <dgm:spPr/>
      <dgm:t>
        <a:bodyPr/>
        <a:lstStyle/>
        <a:p>
          <a:pPr>
            <a:defRPr b="1"/>
          </a:pPr>
          <a:r>
            <a:rPr lang="en-US"/>
            <a:t>Insight economy</a:t>
          </a:r>
        </a:p>
      </dgm:t>
    </dgm:pt>
    <dgm:pt modelId="{2321FBE0-B56A-4F2A-8B71-8761B6CBD644}" type="parTrans" cxnId="{41713BEE-D3B0-47DE-8FE9-8B6F7BFAB6EA}">
      <dgm:prSet/>
      <dgm:spPr/>
      <dgm:t>
        <a:bodyPr/>
        <a:lstStyle/>
        <a:p>
          <a:endParaRPr lang="en-US"/>
        </a:p>
      </dgm:t>
    </dgm:pt>
    <dgm:pt modelId="{55C466AC-2722-4059-A339-8E24B17089C0}" type="sibTrans" cxnId="{41713BEE-D3B0-47DE-8FE9-8B6F7BFAB6EA}">
      <dgm:prSet/>
      <dgm:spPr/>
      <dgm:t>
        <a:bodyPr/>
        <a:lstStyle/>
        <a:p>
          <a:endParaRPr lang="en-US"/>
        </a:p>
      </dgm:t>
    </dgm:pt>
    <dgm:pt modelId="{1DEC895F-1D51-431A-8BB8-7D07F013184B}">
      <dgm:prSet/>
      <dgm:spPr/>
      <dgm:t>
        <a:bodyPr/>
        <a:lstStyle/>
        <a:p>
          <a:r>
            <a:rPr lang="en-US"/>
            <a:t>Data-driven approach to business</a:t>
          </a:r>
        </a:p>
      </dgm:t>
    </dgm:pt>
    <dgm:pt modelId="{CC72E1DA-DAB4-486B-89AC-D47D4E19358B}" type="parTrans" cxnId="{C08720D4-A078-4D1B-BCA8-A815CABD6B7F}">
      <dgm:prSet/>
      <dgm:spPr/>
      <dgm:t>
        <a:bodyPr/>
        <a:lstStyle/>
        <a:p>
          <a:endParaRPr lang="en-US"/>
        </a:p>
      </dgm:t>
    </dgm:pt>
    <dgm:pt modelId="{B5E1771E-59CA-4168-9FD0-BE4EC427CC75}" type="sibTrans" cxnId="{C08720D4-A078-4D1B-BCA8-A815CABD6B7F}">
      <dgm:prSet/>
      <dgm:spPr/>
      <dgm:t>
        <a:bodyPr/>
        <a:lstStyle/>
        <a:p>
          <a:endParaRPr lang="en-US"/>
        </a:p>
      </dgm:t>
    </dgm:pt>
    <dgm:pt modelId="{C3F4E57D-53D0-4F11-ACB1-E39589ABA64B}">
      <dgm:prSet/>
      <dgm:spPr/>
      <dgm:t>
        <a:bodyPr/>
        <a:lstStyle/>
        <a:p>
          <a:r>
            <a:rPr lang="en-US"/>
            <a:t>Competitive intelligence used to make decisions </a:t>
          </a:r>
        </a:p>
      </dgm:t>
    </dgm:pt>
    <dgm:pt modelId="{9C8C9281-34B2-42C2-90B4-80547A33FE85}" type="parTrans" cxnId="{4D3AA7A7-EBB2-4DB3-8094-B321DEAD2559}">
      <dgm:prSet/>
      <dgm:spPr/>
      <dgm:t>
        <a:bodyPr/>
        <a:lstStyle/>
        <a:p>
          <a:endParaRPr lang="en-US"/>
        </a:p>
      </dgm:t>
    </dgm:pt>
    <dgm:pt modelId="{EA0A1DE7-9381-428B-89C4-F9ED448C3F4D}" type="sibTrans" cxnId="{4D3AA7A7-EBB2-4DB3-8094-B321DEAD2559}">
      <dgm:prSet/>
      <dgm:spPr/>
      <dgm:t>
        <a:bodyPr/>
        <a:lstStyle/>
        <a:p>
          <a:endParaRPr lang="en-US"/>
        </a:p>
      </dgm:t>
    </dgm:pt>
    <dgm:pt modelId="{9A7D7BEB-2ABB-48A7-A975-AB4F1A889355}">
      <dgm:prSet/>
      <dgm:spPr/>
      <dgm:t>
        <a:bodyPr/>
        <a:lstStyle/>
        <a:p>
          <a:r>
            <a:rPr lang="en-US"/>
            <a:t>Shared workspaces and intranets allow employees to share insider information</a:t>
          </a:r>
        </a:p>
      </dgm:t>
    </dgm:pt>
    <dgm:pt modelId="{E1237BB7-26FC-4887-AD62-0708B52D0DCF}" type="parTrans" cxnId="{091BF57A-FA38-4A3B-B1D4-E6B7F5F83D90}">
      <dgm:prSet/>
      <dgm:spPr/>
      <dgm:t>
        <a:bodyPr/>
        <a:lstStyle/>
        <a:p>
          <a:endParaRPr lang="en-US"/>
        </a:p>
      </dgm:t>
    </dgm:pt>
    <dgm:pt modelId="{294220CC-DF6B-4AD3-B92A-A4D379DE2A8D}" type="sibTrans" cxnId="{091BF57A-FA38-4A3B-B1D4-E6B7F5F83D90}">
      <dgm:prSet/>
      <dgm:spPr/>
      <dgm:t>
        <a:bodyPr/>
        <a:lstStyle/>
        <a:p>
          <a:endParaRPr lang="en-US"/>
        </a:p>
      </dgm:t>
    </dgm:pt>
    <dgm:pt modelId="{E15DF5B4-1E8D-F74D-B800-E2B517670859}" type="pres">
      <dgm:prSet presAssocID="{83B3E524-2415-4146-9CF6-60258300FE88}" presName="Name0" presStyleCnt="0">
        <dgm:presLayoutVars>
          <dgm:dir/>
          <dgm:animLvl val="lvl"/>
          <dgm:resizeHandles val="exact"/>
        </dgm:presLayoutVars>
      </dgm:prSet>
      <dgm:spPr/>
    </dgm:pt>
    <dgm:pt modelId="{BDDE2332-874D-7F4E-8D5A-722D4E904071}" type="pres">
      <dgm:prSet presAssocID="{0C44066E-141A-4B2B-95EA-84171FCB408B}" presName="boxAndChildren" presStyleCnt="0"/>
      <dgm:spPr/>
    </dgm:pt>
    <dgm:pt modelId="{FEEC77F8-A91D-E942-8298-C04D6FE42874}" type="pres">
      <dgm:prSet presAssocID="{0C44066E-141A-4B2B-95EA-84171FCB408B}" presName="parentTextBox" presStyleLbl="node1" presStyleIdx="0" presStyleCnt="2"/>
      <dgm:spPr/>
    </dgm:pt>
    <dgm:pt modelId="{D2AEA293-03EB-574D-9A8E-5CEB9D4E7617}" type="pres">
      <dgm:prSet presAssocID="{0C44066E-141A-4B2B-95EA-84171FCB408B}" presName="entireBox" presStyleLbl="node1" presStyleIdx="0" presStyleCnt="2"/>
      <dgm:spPr/>
    </dgm:pt>
    <dgm:pt modelId="{E2204938-288E-6D4C-9A14-F22BB807DA7E}" type="pres">
      <dgm:prSet presAssocID="{0C44066E-141A-4B2B-95EA-84171FCB408B}" presName="descendantBox" presStyleCnt="0"/>
      <dgm:spPr/>
    </dgm:pt>
    <dgm:pt modelId="{CF10262A-70E2-AE4E-A359-0689611AA9A2}" type="pres">
      <dgm:prSet presAssocID="{1DEC895F-1D51-431A-8BB8-7D07F013184B}" presName="childTextBox" presStyleLbl="fgAccFollowNode1" presStyleIdx="0" presStyleCnt="4">
        <dgm:presLayoutVars>
          <dgm:bulletEnabled val="1"/>
        </dgm:presLayoutVars>
      </dgm:prSet>
      <dgm:spPr/>
    </dgm:pt>
    <dgm:pt modelId="{86F9B7B9-603F-FA4B-9A19-80C66602B0E7}" type="pres">
      <dgm:prSet presAssocID="{C3F4E57D-53D0-4F11-ACB1-E39589ABA64B}" presName="childTextBox" presStyleLbl="fgAccFollowNode1" presStyleIdx="1" presStyleCnt="4">
        <dgm:presLayoutVars>
          <dgm:bulletEnabled val="1"/>
        </dgm:presLayoutVars>
      </dgm:prSet>
      <dgm:spPr/>
    </dgm:pt>
    <dgm:pt modelId="{22DAC535-BE0D-FD4C-8FDB-0FFCAD1E1540}" type="pres">
      <dgm:prSet presAssocID="{9A7D7BEB-2ABB-48A7-A975-AB4F1A889355}" presName="childTextBox" presStyleLbl="fgAccFollowNode1" presStyleIdx="2" presStyleCnt="4">
        <dgm:presLayoutVars>
          <dgm:bulletEnabled val="1"/>
        </dgm:presLayoutVars>
      </dgm:prSet>
      <dgm:spPr/>
    </dgm:pt>
    <dgm:pt modelId="{C3CCBD54-555D-0E48-9E6C-6AAFD9F63707}" type="pres">
      <dgm:prSet presAssocID="{F95D49D8-17F1-4571-8D8C-1FAED80336F5}" presName="sp" presStyleCnt="0"/>
      <dgm:spPr/>
    </dgm:pt>
    <dgm:pt modelId="{7B7D3CC9-932A-C243-AA26-439BFD9EC339}" type="pres">
      <dgm:prSet presAssocID="{12B5F2E3-2536-493F-9D6B-7762122B38F2}" presName="arrowAndChildren" presStyleCnt="0"/>
      <dgm:spPr/>
    </dgm:pt>
    <dgm:pt modelId="{4D4DF4DC-0494-4B41-80D6-2EF359C5F701}" type="pres">
      <dgm:prSet presAssocID="{12B5F2E3-2536-493F-9D6B-7762122B38F2}" presName="parentTextArrow" presStyleLbl="node1" presStyleIdx="0" presStyleCnt="2"/>
      <dgm:spPr/>
    </dgm:pt>
    <dgm:pt modelId="{5082EED3-ECFB-8C42-9ABF-46ABC7125DFA}" type="pres">
      <dgm:prSet presAssocID="{12B5F2E3-2536-493F-9D6B-7762122B38F2}" presName="arrow" presStyleLbl="node1" presStyleIdx="1" presStyleCnt="2"/>
      <dgm:spPr/>
    </dgm:pt>
    <dgm:pt modelId="{A7124EB2-595E-4049-8158-AADF4C939E19}" type="pres">
      <dgm:prSet presAssocID="{12B5F2E3-2536-493F-9D6B-7762122B38F2}" presName="descendantArrow" presStyleCnt="0"/>
      <dgm:spPr/>
    </dgm:pt>
    <dgm:pt modelId="{2004A551-4F69-6241-A15A-1A6F3E6BDB70}" type="pres">
      <dgm:prSet presAssocID="{9AE0ADB6-49E9-4E6D-8C90-03EEA07A0372}" presName="childTextArrow" presStyleLbl="fgAccFollowNode1" presStyleIdx="3" presStyleCnt="4">
        <dgm:presLayoutVars>
          <dgm:bulletEnabled val="1"/>
        </dgm:presLayoutVars>
      </dgm:prSet>
      <dgm:spPr/>
    </dgm:pt>
  </dgm:ptLst>
  <dgm:cxnLst>
    <dgm:cxn modelId="{E799D627-7124-2F4A-8B49-5A6231442A8B}" type="presOf" srcId="{83B3E524-2415-4146-9CF6-60258300FE88}" destId="{E15DF5B4-1E8D-F74D-B800-E2B517670859}" srcOrd="0" destOrd="0" presId="urn:microsoft.com/office/officeart/2005/8/layout/process4"/>
    <dgm:cxn modelId="{B359CD5C-9314-3246-9737-ED4D52BBCB94}" type="presOf" srcId="{C3F4E57D-53D0-4F11-ACB1-E39589ABA64B}" destId="{86F9B7B9-603F-FA4B-9A19-80C66602B0E7}" srcOrd="0" destOrd="0" presId="urn:microsoft.com/office/officeart/2005/8/layout/process4"/>
    <dgm:cxn modelId="{02238745-57B4-0842-9866-677A94365FF2}" type="presOf" srcId="{12B5F2E3-2536-493F-9D6B-7762122B38F2}" destId="{5082EED3-ECFB-8C42-9ABF-46ABC7125DFA}" srcOrd="1" destOrd="0" presId="urn:microsoft.com/office/officeart/2005/8/layout/process4"/>
    <dgm:cxn modelId="{33477B72-2F1E-439A-8BB4-ACE959DECFFF}" srcId="{12B5F2E3-2536-493F-9D6B-7762122B38F2}" destId="{9AE0ADB6-49E9-4E6D-8C90-03EEA07A0372}" srcOrd="0" destOrd="0" parTransId="{D8439AE5-C828-4615-951B-7FE175074CDC}" sibTransId="{F3FD9159-93F5-4C41-B397-5792B0463414}"/>
    <dgm:cxn modelId="{F8BDAB77-886E-354E-9DD3-B8688BB68F85}" type="presOf" srcId="{0C44066E-141A-4B2B-95EA-84171FCB408B}" destId="{D2AEA293-03EB-574D-9A8E-5CEB9D4E7617}" srcOrd="1" destOrd="0" presId="urn:microsoft.com/office/officeart/2005/8/layout/process4"/>
    <dgm:cxn modelId="{091BF57A-FA38-4A3B-B1D4-E6B7F5F83D90}" srcId="{0C44066E-141A-4B2B-95EA-84171FCB408B}" destId="{9A7D7BEB-2ABB-48A7-A975-AB4F1A889355}" srcOrd="2" destOrd="0" parTransId="{E1237BB7-26FC-4887-AD62-0708B52D0DCF}" sibTransId="{294220CC-DF6B-4AD3-B92A-A4D379DE2A8D}"/>
    <dgm:cxn modelId="{87B1048D-4E11-214B-9CEC-54FE1837957A}" type="presOf" srcId="{1DEC895F-1D51-431A-8BB8-7D07F013184B}" destId="{CF10262A-70E2-AE4E-A359-0689611AA9A2}" srcOrd="0" destOrd="0" presId="urn:microsoft.com/office/officeart/2005/8/layout/process4"/>
    <dgm:cxn modelId="{4D3AA7A7-EBB2-4DB3-8094-B321DEAD2559}" srcId="{0C44066E-141A-4B2B-95EA-84171FCB408B}" destId="{C3F4E57D-53D0-4F11-ACB1-E39589ABA64B}" srcOrd="1" destOrd="0" parTransId="{9C8C9281-34B2-42C2-90B4-80547A33FE85}" sibTransId="{EA0A1DE7-9381-428B-89C4-F9ED448C3F4D}"/>
    <dgm:cxn modelId="{E4F44CA8-015F-524C-8D3D-BB894554FA3C}" type="presOf" srcId="{9AE0ADB6-49E9-4E6D-8C90-03EEA07A0372}" destId="{2004A551-4F69-6241-A15A-1A6F3E6BDB70}" srcOrd="0" destOrd="0" presId="urn:microsoft.com/office/officeart/2005/8/layout/process4"/>
    <dgm:cxn modelId="{8B6F5AB9-4FA1-41D1-AFCA-077ED9901D1B}" srcId="{83B3E524-2415-4146-9CF6-60258300FE88}" destId="{12B5F2E3-2536-493F-9D6B-7762122B38F2}" srcOrd="0" destOrd="0" parTransId="{9C55C01B-43ED-4F77-B04C-1AC1A19DAF78}" sibTransId="{F95D49D8-17F1-4571-8D8C-1FAED80336F5}"/>
    <dgm:cxn modelId="{2B92B9CC-49E6-CC4C-AEEF-2374D1B5704E}" type="presOf" srcId="{9A7D7BEB-2ABB-48A7-A975-AB4F1A889355}" destId="{22DAC535-BE0D-FD4C-8FDB-0FFCAD1E1540}" srcOrd="0" destOrd="0" presId="urn:microsoft.com/office/officeart/2005/8/layout/process4"/>
    <dgm:cxn modelId="{C08720D4-A078-4D1B-BCA8-A815CABD6B7F}" srcId="{0C44066E-141A-4B2B-95EA-84171FCB408B}" destId="{1DEC895F-1D51-431A-8BB8-7D07F013184B}" srcOrd="0" destOrd="0" parTransId="{CC72E1DA-DAB4-486B-89AC-D47D4E19358B}" sibTransId="{B5E1771E-59CA-4168-9FD0-BE4EC427CC75}"/>
    <dgm:cxn modelId="{E32737D6-506B-BA4B-A891-3AFE317CB693}" type="presOf" srcId="{12B5F2E3-2536-493F-9D6B-7762122B38F2}" destId="{4D4DF4DC-0494-4B41-80D6-2EF359C5F701}" srcOrd="0" destOrd="0" presId="urn:microsoft.com/office/officeart/2005/8/layout/process4"/>
    <dgm:cxn modelId="{EA9A1ADD-4FC1-2D4A-BC13-2868B40085B3}" type="presOf" srcId="{0C44066E-141A-4B2B-95EA-84171FCB408B}" destId="{FEEC77F8-A91D-E942-8298-C04D6FE42874}" srcOrd="0" destOrd="0" presId="urn:microsoft.com/office/officeart/2005/8/layout/process4"/>
    <dgm:cxn modelId="{41713BEE-D3B0-47DE-8FE9-8B6F7BFAB6EA}" srcId="{83B3E524-2415-4146-9CF6-60258300FE88}" destId="{0C44066E-141A-4B2B-95EA-84171FCB408B}" srcOrd="1" destOrd="0" parTransId="{2321FBE0-B56A-4F2A-8B71-8761B6CBD644}" sibTransId="{55C466AC-2722-4059-A339-8E24B17089C0}"/>
    <dgm:cxn modelId="{FFF735C4-C147-CE45-8E1D-93205F02CE33}" type="presParOf" srcId="{E15DF5B4-1E8D-F74D-B800-E2B517670859}" destId="{BDDE2332-874D-7F4E-8D5A-722D4E904071}" srcOrd="0" destOrd="0" presId="urn:microsoft.com/office/officeart/2005/8/layout/process4"/>
    <dgm:cxn modelId="{B161EF75-0C8D-0E40-95A6-AC9658F22D47}" type="presParOf" srcId="{BDDE2332-874D-7F4E-8D5A-722D4E904071}" destId="{FEEC77F8-A91D-E942-8298-C04D6FE42874}" srcOrd="0" destOrd="0" presId="urn:microsoft.com/office/officeart/2005/8/layout/process4"/>
    <dgm:cxn modelId="{70486880-C17E-E44C-8CF8-E8B2C022358C}" type="presParOf" srcId="{BDDE2332-874D-7F4E-8D5A-722D4E904071}" destId="{D2AEA293-03EB-574D-9A8E-5CEB9D4E7617}" srcOrd="1" destOrd="0" presId="urn:microsoft.com/office/officeart/2005/8/layout/process4"/>
    <dgm:cxn modelId="{A1941089-E66A-8145-BB6D-74F205FCAB7E}" type="presParOf" srcId="{BDDE2332-874D-7F4E-8D5A-722D4E904071}" destId="{E2204938-288E-6D4C-9A14-F22BB807DA7E}" srcOrd="2" destOrd="0" presId="urn:microsoft.com/office/officeart/2005/8/layout/process4"/>
    <dgm:cxn modelId="{C9D406CF-6BC1-5D44-86A5-2F6214C16BA3}" type="presParOf" srcId="{E2204938-288E-6D4C-9A14-F22BB807DA7E}" destId="{CF10262A-70E2-AE4E-A359-0689611AA9A2}" srcOrd="0" destOrd="0" presId="urn:microsoft.com/office/officeart/2005/8/layout/process4"/>
    <dgm:cxn modelId="{B1A3064D-25C7-004D-863B-3FCC4C72FBDC}" type="presParOf" srcId="{E2204938-288E-6D4C-9A14-F22BB807DA7E}" destId="{86F9B7B9-603F-FA4B-9A19-80C66602B0E7}" srcOrd="1" destOrd="0" presId="urn:microsoft.com/office/officeart/2005/8/layout/process4"/>
    <dgm:cxn modelId="{A82C51C6-B177-AE42-A160-0E829A3922A4}" type="presParOf" srcId="{E2204938-288E-6D4C-9A14-F22BB807DA7E}" destId="{22DAC535-BE0D-FD4C-8FDB-0FFCAD1E1540}" srcOrd="2" destOrd="0" presId="urn:microsoft.com/office/officeart/2005/8/layout/process4"/>
    <dgm:cxn modelId="{BBC0C1A2-941E-014D-BD84-89B8A7CC14EF}" type="presParOf" srcId="{E15DF5B4-1E8D-F74D-B800-E2B517670859}" destId="{C3CCBD54-555D-0E48-9E6C-6AAFD9F63707}" srcOrd="1" destOrd="0" presId="urn:microsoft.com/office/officeart/2005/8/layout/process4"/>
    <dgm:cxn modelId="{BF4526A4-E5D3-8247-83C8-222CD579935B}" type="presParOf" srcId="{E15DF5B4-1E8D-F74D-B800-E2B517670859}" destId="{7B7D3CC9-932A-C243-AA26-439BFD9EC339}" srcOrd="2" destOrd="0" presId="urn:microsoft.com/office/officeart/2005/8/layout/process4"/>
    <dgm:cxn modelId="{EF01A063-6B31-E247-87B9-2249F3C584FE}" type="presParOf" srcId="{7B7D3CC9-932A-C243-AA26-439BFD9EC339}" destId="{4D4DF4DC-0494-4B41-80D6-2EF359C5F701}" srcOrd="0" destOrd="0" presId="urn:microsoft.com/office/officeart/2005/8/layout/process4"/>
    <dgm:cxn modelId="{7FC9478C-E5AE-9D4D-9648-B21E525FCC1E}" type="presParOf" srcId="{7B7D3CC9-932A-C243-AA26-439BFD9EC339}" destId="{5082EED3-ECFB-8C42-9ABF-46ABC7125DFA}" srcOrd="1" destOrd="0" presId="urn:microsoft.com/office/officeart/2005/8/layout/process4"/>
    <dgm:cxn modelId="{277CBFDD-9AEF-744A-BF20-AD947B1C031A}" type="presParOf" srcId="{7B7D3CC9-932A-C243-AA26-439BFD9EC339}" destId="{A7124EB2-595E-4049-8158-AADF4C939E19}" srcOrd="2" destOrd="0" presId="urn:microsoft.com/office/officeart/2005/8/layout/process4"/>
    <dgm:cxn modelId="{51608B4C-C714-4E4C-8760-6F329AAC73CB}" type="presParOf" srcId="{A7124EB2-595E-4049-8158-AADF4C939E19}" destId="{2004A551-4F69-6241-A15A-1A6F3E6BDB70}"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7916951-3C4F-43B9-99A5-C0F5ECADF1F5}" type="doc">
      <dgm:prSet loTypeId="urn:microsoft.com/office/officeart/2018/2/layout/IconLabelDescriptionList" loCatId="icon" qsTypeId="urn:microsoft.com/office/officeart/2005/8/quickstyle/simple1" qsCatId="simple" csTypeId="urn:microsoft.com/office/officeart/2005/8/colors/accent3_2" csCatId="accent3" phldr="1"/>
      <dgm:spPr/>
      <dgm:t>
        <a:bodyPr/>
        <a:lstStyle/>
        <a:p>
          <a:endParaRPr lang="en-US"/>
        </a:p>
      </dgm:t>
    </dgm:pt>
    <dgm:pt modelId="{877EC5F2-0A17-467B-8DB8-BB3B6B4CA35B}">
      <dgm:prSet/>
      <dgm:spPr/>
      <dgm:t>
        <a:bodyPr/>
        <a:lstStyle/>
        <a:p>
          <a:pPr>
            <a:defRPr b="1"/>
          </a:pPr>
          <a:r>
            <a:rPr lang="en-US"/>
            <a:t>Risk = potential for loss</a:t>
          </a:r>
        </a:p>
      </dgm:t>
    </dgm:pt>
    <dgm:pt modelId="{C7514B4B-4CCF-411D-95F8-F39B8720B87D}" type="parTrans" cxnId="{9E39F20E-8B3E-4567-9F1E-6146D59C5497}">
      <dgm:prSet/>
      <dgm:spPr/>
      <dgm:t>
        <a:bodyPr/>
        <a:lstStyle/>
        <a:p>
          <a:endParaRPr lang="en-US"/>
        </a:p>
      </dgm:t>
    </dgm:pt>
    <dgm:pt modelId="{4EB050A4-E8B4-48FC-A681-F831F833C4CF}" type="sibTrans" cxnId="{9E39F20E-8B3E-4567-9F1E-6146D59C5497}">
      <dgm:prSet/>
      <dgm:spPr/>
      <dgm:t>
        <a:bodyPr/>
        <a:lstStyle/>
        <a:p>
          <a:endParaRPr lang="en-US"/>
        </a:p>
      </dgm:t>
    </dgm:pt>
    <dgm:pt modelId="{DC7D35A0-B131-4267-9EFC-3275B53E9523}">
      <dgm:prSet/>
      <dgm:spPr/>
      <dgm:t>
        <a:bodyPr/>
        <a:lstStyle/>
        <a:p>
          <a:pPr>
            <a:defRPr b="1"/>
          </a:pPr>
          <a:r>
            <a:rPr lang="en-US"/>
            <a:t>Manufactured risks</a:t>
          </a:r>
        </a:p>
      </dgm:t>
    </dgm:pt>
    <dgm:pt modelId="{F0AC349D-4C2D-4E20-9943-F54DDC72DAE0}" type="parTrans" cxnId="{0C1AE5A2-CB10-46B2-9C51-4827E8D98B88}">
      <dgm:prSet/>
      <dgm:spPr/>
      <dgm:t>
        <a:bodyPr/>
        <a:lstStyle/>
        <a:p>
          <a:endParaRPr lang="en-US"/>
        </a:p>
      </dgm:t>
    </dgm:pt>
    <dgm:pt modelId="{4FA971E5-14FD-4391-94FC-1F5753A3DB7B}" type="sibTrans" cxnId="{0C1AE5A2-CB10-46B2-9C51-4827E8D98B88}">
      <dgm:prSet/>
      <dgm:spPr/>
      <dgm:t>
        <a:bodyPr/>
        <a:lstStyle/>
        <a:p>
          <a:endParaRPr lang="en-US"/>
        </a:p>
      </dgm:t>
    </dgm:pt>
    <dgm:pt modelId="{9691CF48-DEB4-4E6A-99DC-3E14750B2AD2}">
      <dgm:prSet/>
      <dgm:spPr/>
      <dgm:t>
        <a:bodyPr/>
        <a:lstStyle/>
        <a:p>
          <a:r>
            <a:rPr lang="en-US"/>
            <a:t>Piracy</a:t>
          </a:r>
        </a:p>
        <a:p>
          <a:r>
            <a:rPr lang="en-US"/>
            <a:t>Cyberwarfare</a:t>
          </a:r>
        </a:p>
        <a:p>
          <a:r>
            <a:rPr lang="en-US"/>
            <a:t>Identity theft</a:t>
          </a:r>
        </a:p>
        <a:p>
          <a:r>
            <a:rPr lang="en-US"/>
            <a:t>Data breach</a:t>
          </a:r>
        </a:p>
      </dgm:t>
    </dgm:pt>
    <dgm:pt modelId="{CF71277E-7F3F-48D6-8BE8-04E9571C59DA}" type="parTrans" cxnId="{801CEA63-FC34-425B-839A-05EF539D191E}">
      <dgm:prSet/>
      <dgm:spPr/>
      <dgm:t>
        <a:bodyPr/>
        <a:lstStyle/>
        <a:p>
          <a:endParaRPr lang="en-US"/>
        </a:p>
      </dgm:t>
    </dgm:pt>
    <dgm:pt modelId="{017637F2-FA28-4D08-A9F3-5A111EF04563}" type="sibTrans" cxnId="{801CEA63-FC34-425B-839A-05EF539D191E}">
      <dgm:prSet/>
      <dgm:spPr/>
      <dgm:t>
        <a:bodyPr/>
        <a:lstStyle/>
        <a:p>
          <a:endParaRPr lang="en-US"/>
        </a:p>
      </dgm:t>
    </dgm:pt>
    <dgm:pt modelId="{461BBB8A-8F20-4892-AA25-625515917DCA}">
      <dgm:prSet/>
      <dgm:spPr/>
      <dgm:t>
        <a:bodyPr/>
        <a:lstStyle/>
        <a:p>
          <a:pPr>
            <a:defRPr b="1"/>
          </a:pPr>
          <a:r>
            <a:rPr lang="en-US"/>
            <a:t>Risk communication</a:t>
          </a:r>
        </a:p>
      </dgm:t>
    </dgm:pt>
    <dgm:pt modelId="{DC9DA3E1-C11A-4234-9234-374DF654F238}" type="parTrans" cxnId="{6FEDC311-C162-4525-91CD-696FC2F8BF2D}">
      <dgm:prSet/>
      <dgm:spPr/>
      <dgm:t>
        <a:bodyPr/>
        <a:lstStyle/>
        <a:p>
          <a:endParaRPr lang="en-US"/>
        </a:p>
      </dgm:t>
    </dgm:pt>
    <dgm:pt modelId="{FDEAC812-0C76-4C89-8F70-1ADCBB4D4B3F}" type="sibTrans" cxnId="{6FEDC311-C162-4525-91CD-696FC2F8BF2D}">
      <dgm:prSet/>
      <dgm:spPr/>
      <dgm:t>
        <a:bodyPr/>
        <a:lstStyle/>
        <a:p>
          <a:endParaRPr lang="en-US"/>
        </a:p>
      </dgm:t>
    </dgm:pt>
    <dgm:pt modelId="{70BD67B4-B423-485E-B794-C3902EFFA541}">
      <dgm:prSet/>
      <dgm:spPr/>
      <dgm:t>
        <a:bodyPr/>
        <a:lstStyle/>
        <a:p>
          <a:r>
            <a:rPr lang="en-US"/>
            <a:t>Crucial for addressing concerns and developing protocols to manage risk</a:t>
          </a:r>
        </a:p>
      </dgm:t>
    </dgm:pt>
    <dgm:pt modelId="{6D268B8E-FE72-41E1-9A16-E2071AE69F23}" type="parTrans" cxnId="{5DC129DA-17A3-4A74-80CD-72B96C2DF97D}">
      <dgm:prSet/>
      <dgm:spPr/>
      <dgm:t>
        <a:bodyPr/>
        <a:lstStyle/>
        <a:p>
          <a:endParaRPr lang="en-US"/>
        </a:p>
      </dgm:t>
    </dgm:pt>
    <dgm:pt modelId="{B5FB4AEF-5A55-435C-B884-FE26257FC283}" type="sibTrans" cxnId="{5DC129DA-17A3-4A74-80CD-72B96C2DF97D}">
      <dgm:prSet/>
      <dgm:spPr/>
      <dgm:t>
        <a:bodyPr/>
        <a:lstStyle/>
        <a:p>
          <a:endParaRPr lang="en-US"/>
        </a:p>
      </dgm:t>
    </dgm:pt>
    <dgm:pt modelId="{0A0CCB37-3CFB-4AE6-BDD6-EC8F0F33711F}" type="pres">
      <dgm:prSet presAssocID="{57916951-3C4F-43B9-99A5-C0F5ECADF1F5}" presName="root" presStyleCnt="0">
        <dgm:presLayoutVars>
          <dgm:dir/>
          <dgm:resizeHandles val="exact"/>
        </dgm:presLayoutVars>
      </dgm:prSet>
      <dgm:spPr/>
    </dgm:pt>
    <dgm:pt modelId="{46299138-5370-4A7D-9C0E-7FE81921B11F}" type="pres">
      <dgm:prSet presAssocID="{877EC5F2-0A17-467B-8DB8-BB3B6B4CA35B}" presName="compNode" presStyleCnt="0"/>
      <dgm:spPr/>
    </dgm:pt>
    <dgm:pt modelId="{B93069AA-E49B-4B2F-A35C-CE2951F4037A}" type="pres">
      <dgm:prSet presAssocID="{877EC5F2-0A17-467B-8DB8-BB3B6B4CA35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rning"/>
        </a:ext>
      </dgm:extLst>
    </dgm:pt>
    <dgm:pt modelId="{20E2B3D0-C3D9-46DC-883C-FD31E2C118C9}" type="pres">
      <dgm:prSet presAssocID="{877EC5F2-0A17-467B-8DB8-BB3B6B4CA35B}" presName="iconSpace" presStyleCnt="0"/>
      <dgm:spPr/>
    </dgm:pt>
    <dgm:pt modelId="{FAF9824E-AC71-42DF-9968-E21BB94D722D}" type="pres">
      <dgm:prSet presAssocID="{877EC5F2-0A17-467B-8DB8-BB3B6B4CA35B}" presName="parTx" presStyleLbl="revTx" presStyleIdx="0" presStyleCnt="6">
        <dgm:presLayoutVars>
          <dgm:chMax val="0"/>
          <dgm:chPref val="0"/>
        </dgm:presLayoutVars>
      </dgm:prSet>
      <dgm:spPr/>
    </dgm:pt>
    <dgm:pt modelId="{F011AAE8-D1A8-4ABD-B9BB-83EEAF087BE0}" type="pres">
      <dgm:prSet presAssocID="{877EC5F2-0A17-467B-8DB8-BB3B6B4CA35B}" presName="txSpace" presStyleCnt="0"/>
      <dgm:spPr/>
    </dgm:pt>
    <dgm:pt modelId="{3CF32DB4-BCEB-4077-8EA9-8AD102C75C85}" type="pres">
      <dgm:prSet presAssocID="{877EC5F2-0A17-467B-8DB8-BB3B6B4CA35B}" presName="desTx" presStyleLbl="revTx" presStyleIdx="1" presStyleCnt="6">
        <dgm:presLayoutVars/>
      </dgm:prSet>
      <dgm:spPr/>
    </dgm:pt>
    <dgm:pt modelId="{2222532E-0770-45EE-A346-3B7C8555D939}" type="pres">
      <dgm:prSet presAssocID="{4EB050A4-E8B4-48FC-A681-F831F833C4CF}" presName="sibTrans" presStyleCnt="0"/>
      <dgm:spPr/>
    </dgm:pt>
    <dgm:pt modelId="{E7F89280-3F22-4EB5-8F84-02BB95C4D626}" type="pres">
      <dgm:prSet presAssocID="{DC7D35A0-B131-4267-9EFC-3275B53E9523}" presName="compNode" presStyleCnt="0"/>
      <dgm:spPr/>
    </dgm:pt>
    <dgm:pt modelId="{FCD02598-6213-4449-8DE3-B8C850D6EE16}" type="pres">
      <dgm:prSet presAssocID="{DC7D35A0-B131-4267-9EFC-3275B53E952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obber"/>
        </a:ext>
      </dgm:extLst>
    </dgm:pt>
    <dgm:pt modelId="{30960174-EC39-46A3-9F18-2D40288EF2CB}" type="pres">
      <dgm:prSet presAssocID="{DC7D35A0-B131-4267-9EFC-3275B53E9523}" presName="iconSpace" presStyleCnt="0"/>
      <dgm:spPr/>
    </dgm:pt>
    <dgm:pt modelId="{D6F918BC-AD52-4B04-B4B1-C6C38CD72811}" type="pres">
      <dgm:prSet presAssocID="{DC7D35A0-B131-4267-9EFC-3275B53E9523}" presName="parTx" presStyleLbl="revTx" presStyleIdx="2" presStyleCnt="6">
        <dgm:presLayoutVars>
          <dgm:chMax val="0"/>
          <dgm:chPref val="0"/>
        </dgm:presLayoutVars>
      </dgm:prSet>
      <dgm:spPr/>
    </dgm:pt>
    <dgm:pt modelId="{B600857A-CB7A-4C0E-B3BC-D908ECB5C401}" type="pres">
      <dgm:prSet presAssocID="{DC7D35A0-B131-4267-9EFC-3275B53E9523}" presName="txSpace" presStyleCnt="0"/>
      <dgm:spPr/>
    </dgm:pt>
    <dgm:pt modelId="{6A3BFFF7-CDD3-4A99-8022-622D66F74938}" type="pres">
      <dgm:prSet presAssocID="{DC7D35A0-B131-4267-9EFC-3275B53E9523}" presName="desTx" presStyleLbl="revTx" presStyleIdx="3" presStyleCnt="6">
        <dgm:presLayoutVars/>
      </dgm:prSet>
      <dgm:spPr/>
    </dgm:pt>
    <dgm:pt modelId="{3FC8D6D4-AA40-47C3-8D9E-C68C33B4541B}" type="pres">
      <dgm:prSet presAssocID="{4FA971E5-14FD-4391-94FC-1F5753A3DB7B}" presName="sibTrans" presStyleCnt="0"/>
      <dgm:spPr/>
    </dgm:pt>
    <dgm:pt modelId="{1235A980-919F-4D89-AAAE-0BBB36A6A41D}" type="pres">
      <dgm:prSet presAssocID="{461BBB8A-8F20-4892-AA25-625515917DCA}" presName="compNode" presStyleCnt="0"/>
      <dgm:spPr/>
    </dgm:pt>
    <dgm:pt modelId="{FF9034AB-399D-4625-80C8-2D096C3C568B}" type="pres">
      <dgm:prSet presAssocID="{461BBB8A-8F20-4892-AA25-625515917DCA}"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Security camera"/>
        </a:ext>
      </dgm:extLst>
    </dgm:pt>
    <dgm:pt modelId="{1D849D08-EFCC-448D-B949-3D031E1A8B91}" type="pres">
      <dgm:prSet presAssocID="{461BBB8A-8F20-4892-AA25-625515917DCA}" presName="iconSpace" presStyleCnt="0"/>
      <dgm:spPr/>
    </dgm:pt>
    <dgm:pt modelId="{6234D8AF-9891-474D-8C75-364CDE6B2700}" type="pres">
      <dgm:prSet presAssocID="{461BBB8A-8F20-4892-AA25-625515917DCA}" presName="parTx" presStyleLbl="revTx" presStyleIdx="4" presStyleCnt="6">
        <dgm:presLayoutVars>
          <dgm:chMax val="0"/>
          <dgm:chPref val="0"/>
        </dgm:presLayoutVars>
      </dgm:prSet>
      <dgm:spPr/>
    </dgm:pt>
    <dgm:pt modelId="{C75B1F58-C0FC-4E9D-9530-7B852471C14A}" type="pres">
      <dgm:prSet presAssocID="{461BBB8A-8F20-4892-AA25-625515917DCA}" presName="txSpace" presStyleCnt="0"/>
      <dgm:spPr/>
    </dgm:pt>
    <dgm:pt modelId="{3DF69F5B-A81A-4828-81B3-E6642FA8DB45}" type="pres">
      <dgm:prSet presAssocID="{461BBB8A-8F20-4892-AA25-625515917DCA}" presName="desTx" presStyleLbl="revTx" presStyleIdx="5" presStyleCnt="6">
        <dgm:presLayoutVars/>
      </dgm:prSet>
      <dgm:spPr/>
    </dgm:pt>
  </dgm:ptLst>
  <dgm:cxnLst>
    <dgm:cxn modelId="{DE673300-A50E-449A-8FC7-997D209E2419}" type="presOf" srcId="{9691CF48-DEB4-4E6A-99DC-3E14750B2AD2}" destId="{6A3BFFF7-CDD3-4A99-8022-622D66F74938}" srcOrd="0" destOrd="0" presId="urn:microsoft.com/office/officeart/2018/2/layout/IconLabelDescriptionList"/>
    <dgm:cxn modelId="{9E39F20E-8B3E-4567-9F1E-6146D59C5497}" srcId="{57916951-3C4F-43B9-99A5-C0F5ECADF1F5}" destId="{877EC5F2-0A17-467B-8DB8-BB3B6B4CA35B}" srcOrd="0" destOrd="0" parTransId="{C7514B4B-4CCF-411D-95F8-F39B8720B87D}" sibTransId="{4EB050A4-E8B4-48FC-A681-F831F833C4CF}"/>
    <dgm:cxn modelId="{6FEDC311-C162-4525-91CD-696FC2F8BF2D}" srcId="{57916951-3C4F-43B9-99A5-C0F5ECADF1F5}" destId="{461BBB8A-8F20-4892-AA25-625515917DCA}" srcOrd="2" destOrd="0" parTransId="{DC9DA3E1-C11A-4234-9234-374DF654F238}" sibTransId="{FDEAC812-0C76-4C89-8F70-1ADCBB4D4B3F}"/>
    <dgm:cxn modelId="{1E295013-F849-4359-BFBF-1F696943A7E1}" type="presOf" srcId="{DC7D35A0-B131-4267-9EFC-3275B53E9523}" destId="{D6F918BC-AD52-4B04-B4B1-C6C38CD72811}" srcOrd="0" destOrd="0" presId="urn:microsoft.com/office/officeart/2018/2/layout/IconLabelDescriptionList"/>
    <dgm:cxn modelId="{BEFD7540-A0D1-4E4C-8CE1-F936DD75AFB2}" type="presOf" srcId="{57916951-3C4F-43B9-99A5-C0F5ECADF1F5}" destId="{0A0CCB37-3CFB-4AE6-BDD6-EC8F0F33711F}" srcOrd="0" destOrd="0" presId="urn:microsoft.com/office/officeart/2018/2/layout/IconLabelDescriptionList"/>
    <dgm:cxn modelId="{801CEA63-FC34-425B-839A-05EF539D191E}" srcId="{DC7D35A0-B131-4267-9EFC-3275B53E9523}" destId="{9691CF48-DEB4-4E6A-99DC-3E14750B2AD2}" srcOrd="0" destOrd="0" parTransId="{CF71277E-7F3F-48D6-8BE8-04E9571C59DA}" sibTransId="{017637F2-FA28-4D08-A9F3-5A111EF04563}"/>
    <dgm:cxn modelId="{0C1AE5A2-CB10-46B2-9C51-4827E8D98B88}" srcId="{57916951-3C4F-43B9-99A5-C0F5ECADF1F5}" destId="{DC7D35A0-B131-4267-9EFC-3275B53E9523}" srcOrd="1" destOrd="0" parTransId="{F0AC349D-4C2D-4E20-9943-F54DDC72DAE0}" sibTransId="{4FA971E5-14FD-4391-94FC-1F5753A3DB7B}"/>
    <dgm:cxn modelId="{7DDDECBE-A44D-48DB-8F66-6F18716128AA}" type="presOf" srcId="{461BBB8A-8F20-4892-AA25-625515917DCA}" destId="{6234D8AF-9891-474D-8C75-364CDE6B2700}" srcOrd="0" destOrd="0" presId="urn:microsoft.com/office/officeart/2018/2/layout/IconLabelDescriptionList"/>
    <dgm:cxn modelId="{5B1F96CC-0337-4C30-8558-372A347FE2D9}" type="presOf" srcId="{70BD67B4-B423-485E-B794-C3902EFFA541}" destId="{3DF69F5B-A81A-4828-81B3-E6642FA8DB45}" srcOrd="0" destOrd="0" presId="urn:microsoft.com/office/officeart/2018/2/layout/IconLabelDescriptionList"/>
    <dgm:cxn modelId="{5DC129DA-17A3-4A74-80CD-72B96C2DF97D}" srcId="{461BBB8A-8F20-4892-AA25-625515917DCA}" destId="{70BD67B4-B423-485E-B794-C3902EFFA541}" srcOrd="0" destOrd="0" parTransId="{6D268B8E-FE72-41E1-9A16-E2071AE69F23}" sibTransId="{B5FB4AEF-5A55-435C-B884-FE26257FC283}"/>
    <dgm:cxn modelId="{C6B4CDFD-6ABD-49EA-B6A8-98878AF28A5C}" type="presOf" srcId="{877EC5F2-0A17-467B-8DB8-BB3B6B4CA35B}" destId="{FAF9824E-AC71-42DF-9968-E21BB94D722D}" srcOrd="0" destOrd="0" presId="urn:microsoft.com/office/officeart/2018/2/layout/IconLabelDescriptionList"/>
    <dgm:cxn modelId="{9FD8B214-AD59-4148-AEDE-26EB99FE2C9C}" type="presParOf" srcId="{0A0CCB37-3CFB-4AE6-BDD6-EC8F0F33711F}" destId="{46299138-5370-4A7D-9C0E-7FE81921B11F}" srcOrd="0" destOrd="0" presId="urn:microsoft.com/office/officeart/2018/2/layout/IconLabelDescriptionList"/>
    <dgm:cxn modelId="{6CB539D6-1C67-4861-8908-9498C3E0BE4C}" type="presParOf" srcId="{46299138-5370-4A7D-9C0E-7FE81921B11F}" destId="{B93069AA-E49B-4B2F-A35C-CE2951F4037A}" srcOrd="0" destOrd="0" presId="urn:microsoft.com/office/officeart/2018/2/layout/IconLabelDescriptionList"/>
    <dgm:cxn modelId="{F2DB6E1A-45A1-40CE-89A2-D6F9B0E2D9BA}" type="presParOf" srcId="{46299138-5370-4A7D-9C0E-7FE81921B11F}" destId="{20E2B3D0-C3D9-46DC-883C-FD31E2C118C9}" srcOrd="1" destOrd="0" presId="urn:microsoft.com/office/officeart/2018/2/layout/IconLabelDescriptionList"/>
    <dgm:cxn modelId="{08B3FBBE-08A3-4903-9C7D-D4376F8FA243}" type="presParOf" srcId="{46299138-5370-4A7D-9C0E-7FE81921B11F}" destId="{FAF9824E-AC71-42DF-9968-E21BB94D722D}" srcOrd="2" destOrd="0" presId="urn:microsoft.com/office/officeart/2018/2/layout/IconLabelDescriptionList"/>
    <dgm:cxn modelId="{DB138884-2B3E-4068-A7A2-C55805A7A07D}" type="presParOf" srcId="{46299138-5370-4A7D-9C0E-7FE81921B11F}" destId="{F011AAE8-D1A8-4ABD-B9BB-83EEAF087BE0}" srcOrd="3" destOrd="0" presId="urn:microsoft.com/office/officeart/2018/2/layout/IconLabelDescriptionList"/>
    <dgm:cxn modelId="{0E894671-4CF1-4C30-B782-B06231368B17}" type="presParOf" srcId="{46299138-5370-4A7D-9C0E-7FE81921B11F}" destId="{3CF32DB4-BCEB-4077-8EA9-8AD102C75C85}" srcOrd="4" destOrd="0" presId="urn:microsoft.com/office/officeart/2018/2/layout/IconLabelDescriptionList"/>
    <dgm:cxn modelId="{11CD79AA-7176-418F-A2DA-4DA6C4656224}" type="presParOf" srcId="{0A0CCB37-3CFB-4AE6-BDD6-EC8F0F33711F}" destId="{2222532E-0770-45EE-A346-3B7C8555D939}" srcOrd="1" destOrd="0" presId="urn:microsoft.com/office/officeart/2018/2/layout/IconLabelDescriptionList"/>
    <dgm:cxn modelId="{07974B0E-1F8B-4C39-AEB0-3F75CCF4315A}" type="presParOf" srcId="{0A0CCB37-3CFB-4AE6-BDD6-EC8F0F33711F}" destId="{E7F89280-3F22-4EB5-8F84-02BB95C4D626}" srcOrd="2" destOrd="0" presId="urn:microsoft.com/office/officeart/2018/2/layout/IconLabelDescriptionList"/>
    <dgm:cxn modelId="{D03D79BD-B0F2-4A49-95F4-90546760B960}" type="presParOf" srcId="{E7F89280-3F22-4EB5-8F84-02BB95C4D626}" destId="{FCD02598-6213-4449-8DE3-B8C850D6EE16}" srcOrd="0" destOrd="0" presId="urn:microsoft.com/office/officeart/2018/2/layout/IconLabelDescriptionList"/>
    <dgm:cxn modelId="{BF31D996-3477-4696-82F3-1A735F5D4C4B}" type="presParOf" srcId="{E7F89280-3F22-4EB5-8F84-02BB95C4D626}" destId="{30960174-EC39-46A3-9F18-2D40288EF2CB}" srcOrd="1" destOrd="0" presId="urn:microsoft.com/office/officeart/2018/2/layout/IconLabelDescriptionList"/>
    <dgm:cxn modelId="{C182A53F-7C63-499B-8675-2C097EBDEBB0}" type="presParOf" srcId="{E7F89280-3F22-4EB5-8F84-02BB95C4D626}" destId="{D6F918BC-AD52-4B04-B4B1-C6C38CD72811}" srcOrd="2" destOrd="0" presId="urn:microsoft.com/office/officeart/2018/2/layout/IconLabelDescriptionList"/>
    <dgm:cxn modelId="{9B6F7839-63B4-42CE-845D-1468B5C3ABD6}" type="presParOf" srcId="{E7F89280-3F22-4EB5-8F84-02BB95C4D626}" destId="{B600857A-CB7A-4C0E-B3BC-D908ECB5C401}" srcOrd="3" destOrd="0" presId="urn:microsoft.com/office/officeart/2018/2/layout/IconLabelDescriptionList"/>
    <dgm:cxn modelId="{72B0ABF5-AF3F-4BEF-817A-59B0D8299930}" type="presParOf" srcId="{E7F89280-3F22-4EB5-8F84-02BB95C4D626}" destId="{6A3BFFF7-CDD3-4A99-8022-622D66F74938}" srcOrd="4" destOrd="0" presId="urn:microsoft.com/office/officeart/2018/2/layout/IconLabelDescriptionList"/>
    <dgm:cxn modelId="{7C3B8877-2A82-4F8E-A39C-A748AD10EE50}" type="presParOf" srcId="{0A0CCB37-3CFB-4AE6-BDD6-EC8F0F33711F}" destId="{3FC8D6D4-AA40-47C3-8D9E-C68C33B4541B}" srcOrd="3" destOrd="0" presId="urn:microsoft.com/office/officeart/2018/2/layout/IconLabelDescriptionList"/>
    <dgm:cxn modelId="{7FF7A8DF-A0C1-4240-B5F1-FDFADCDD8002}" type="presParOf" srcId="{0A0CCB37-3CFB-4AE6-BDD6-EC8F0F33711F}" destId="{1235A980-919F-4D89-AAAE-0BBB36A6A41D}" srcOrd="4" destOrd="0" presId="urn:microsoft.com/office/officeart/2018/2/layout/IconLabelDescriptionList"/>
    <dgm:cxn modelId="{71DB85D5-60B5-4FD6-BDF5-DFA5EF75134A}" type="presParOf" srcId="{1235A980-919F-4D89-AAAE-0BBB36A6A41D}" destId="{FF9034AB-399D-4625-80C8-2D096C3C568B}" srcOrd="0" destOrd="0" presId="urn:microsoft.com/office/officeart/2018/2/layout/IconLabelDescriptionList"/>
    <dgm:cxn modelId="{66CC8FEC-A6B0-4680-B9FA-77EA84BC943F}" type="presParOf" srcId="{1235A980-919F-4D89-AAAE-0BBB36A6A41D}" destId="{1D849D08-EFCC-448D-B949-3D031E1A8B91}" srcOrd="1" destOrd="0" presId="urn:microsoft.com/office/officeart/2018/2/layout/IconLabelDescriptionList"/>
    <dgm:cxn modelId="{6E8A3B14-C2C6-45EB-87B9-D12C6C0A9CAD}" type="presParOf" srcId="{1235A980-919F-4D89-AAAE-0BBB36A6A41D}" destId="{6234D8AF-9891-474D-8C75-364CDE6B2700}" srcOrd="2" destOrd="0" presId="urn:microsoft.com/office/officeart/2018/2/layout/IconLabelDescriptionList"/>
    <dgm:cxn modelId="{6C9109F1-24E5-4E54-9B01-00E2908C0251}" type="presParOf" srcId="{1235A980-919F-4D89-AAAE-0BBB36A6A41D}" destId="{C75B1F58-C0FC-4E9D-9530-7B852471C14A}" srcOrd="3" destOrd="0" presId="urn:microsoft.com/office/officeart/2018/2/layout/IconLabelDescriptionList"/>
    <dgm:cxn modelId="{6B13F4BD-4D74-407D-B2BB-53B7B0AABF96}" type="presParOf" srcId="{1235A980-919F-4D89-AAAE-0BBB36A6A41D}" destId="{3DF69F5B-A81A-4828-81B3-E6642FA8DB45}"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9E81D9F-86FE-4EC3-910C-8F43E9608D4A}" type="doc">
      <dgm:prSet loTypeId="urn:microsoft.com/office/officeart/2018/5/layout/CenteredIconLabelDescriptionList" loCatId="icon" qsTypeId="urn:microsoft.com/office/officeart/2005/8/quickstyle/simple1" qsCatId="simple" csTypeId="urn:microsoft.com/office/officeart/2005/8/colors/accent3_2" csCatId="accent3" phldr="1"/>
      <dgm:spPr/>
      <dgm:t>
        <a:bodyPr/>
        <a:lstStyle/>
        <a:p>
          <a:endParaRPr lang="en-US"/>
        </a:p>
      </dgm:t>
    </dgm:pt>
    <dgm:pt modelId="{7093973C-A823-4CCA-86AB-18B0F7D51F5A}">
      <dgm:prSet/>
      <dgm:spPr/>
      <dgm:t>
        <a:bodyPr/>
        <a:lstStyle/>
        <a:p>
          <a:pPr>
            <a:lnSpc>
              <a:spcPct val="100000"/>
            </a:lnSpc>
            <a:defRPr b="1"/>
          </a:pPr>
          <a:r>
            <a:rPr lang="en-CA" dirty="0"/>
            <a:t>Corporate Social Responsibility (CSR)</a:t>
          </a:r>
          <a:endParaRPr lang="en-US" dirty="0"/>
        </a:p>
      </dgm:t>
    </dgm:pt>
    <dgm:pt modelId="{77076218-97D3-431C-BD97-7E8D5CE7DDA2}" type="parTrans" cxnId="{0E116547-B8BA-4BDF-A9EA-EA07C692793B}">
      <dgm:prSet/>
      <dgm:spPr/>
      <dgm:t>
        <a:bodyPr/>
        <a:lstStyle/>
        <a:p>
          <a:endParaRPr lang="en-US"/>
        </a:p>
      </dgm:t>
    </dgm:pt>
    <dgm:pt modelId="{6820AB0A-D883-460D-8901-F4404A7DDFA5}" type="sibTrans" cxnId="{0E116547-B8BA-4BDF-A9EA-EA07C692793B}">
      <dgm:prSet/>
      <dgm:spPr/>
      <dgm:t>
        <a:bodyPr/>
        <a:lstStyle/>
        <a:p>
          <a:endParaRPr lang="en-US"/>
        </a:p>
      </dgm:t>
    </dgm:pt>
    <dgm:pt modelId="{3C08E96A-740E-4060-8CD0-94AF0C94A402}">
      <dgm:prSet/>
      <dgm:spPr/>
      <dgm:t>
        <a:bodyPr/>
        <a:lstStyle/>
        <a:p>
          <a:pPr>
            <a:lnSpc>
              <a:spcPct val="100000"/>
            </a:lnSpc>
            <a:defRPr b="1"/>
          </a:pPr>
          <a:r>
            <a:rPr lang="en-CA" dirty="0"/>
            <a:t>human rights</a:t>
          </a:r>
          <a:endParaRPr lang="en-US" dirty="0"/>
        </a:p>
      </dgm:t>
    </dgm:pt>
    <dgm:pt modelId="{3B782F88-6569-4A02-B1AC-6647F66D720B}" type="parTrans" cxnId="{A0605AE1-B984-4D57-9474-3CFD062B13C9}">
      <dgm:prSet/>
      <dgm:spPr/>
      <dgm:t>
        <a:bodyPr/>
        <a:lstStyle/>
        <a:p>
          <a:endParaRPr lang="en-US"/>
        </a:p>
      </dgm:t>
    </dgm:pt>
    <dgm:pt modelId="{EDC298CC-9539-4839-B5DC-BEDF3FD0B056}" type="sibTrans" cxnId="{A0605AE1-B984-4D57-9474-3CFD062B13C9}">
      <dgm:prSet/>
      <dgm:spPr/>
      <dgm:t>
        <a:bodyPr/>
        <a:lstStyle/>
        <a:p>
          <a:endParaRPr lang="en-US"/>
        </a:p>
      </dgm:t>
    </dgm:pt>
    <dgm:pt modelId="{4B30D060-8941-4551-9652-5CA520C6DD1F}">
      <dgm:prSet/>
      <dgm:spPr/>
      <dgm:t>
        <a:bodyPr/>
        <a:lstStyle/>
        <a:p>
          <a:pPr>
            <a:lnSpc>
              <a:spcPct val="100000"/>
            </a:lnSpc>
            <a:defRPr b="1"/>
          </a:pPr>
          <a:r>
            <a:rPr lang="en-CA" dirty="0"/>
            <a:t>labour standards</a:t>
          </a:r>
          <a:endParaRPr lang="en-US" dirty="0"/>
        </a:p>
      </dgm:t>
    </dgm:pt>
    <dgm:pt modelId="{7153C1D9-70F8-491A-943E-40B24432A76C}" type="parTrans" cxnId="{701E8AB2-33A9-4C14-8906-ED72F60C79E7}">
      <dgm:prSet/>
      <dgm:spPr/>
      <dgm:t>
        <a:bodyPr/>
        <a:lstStyle/>
        <a:p>
          <a:endParaRPr lang="en-US"/>
        </a:p>
      </dgm:t>
    </dgm:pt>
    <dgm:pt modelId="{E9302DE2-9B11-44FF-A9C2-6285E050F55D}" type="sibTrans" cxnId="{701E8AB2-33A9-4C14-8906-ED72F60C79E7}">
      <dgm:prSet/>
      <dgm:spPr/>
      <dgm:t>
        <a:bodyPr/>
        <a:lstStyle/>
        <a:p>
          <a:endParaRPr lang="en-US"/>
        </a:p>
      </dgm:t>
    </dgm:pt>
    <dgm:pt modelId="{77CD20E3-F19E-4A66-9171-33BE86430560}">
      <dgm:prSet/>
      <dgm:spPr/>
      <dgm:t>
        <a:bodyPr/>
        <a:lstStyle/>
        <a:p>
          <a:pPr>
            <a:lnSpc>
              <a:spcPct val="100000"/>
            </a:lnSpc>
            <a:defRPr b="1"/>
          </a:pPr>
          <a:r>
            <a:rPr lang="en-CA" dirty="0"/>
            <a:t>environmental protections</a:t>
          </a:r>
          <a:endParaRPr lang="en-US" dirty="0"/>
        </a:p>
      </dgm:t>
    </dgm:pt>
    <dgm:pt modelId="{11730A28-79DD-4FD9-9FA5-6964FBA49384}" type="parTrans" cxnId="{A8150736-92AB-435C-8710-0C6B9E79C4CD}">
      <dgm:prSet/>
      <dgm:spPr/>
      <dgm:t>
        <a:bodyPr/>
        <a:lstStyle/>
        <a:p>
          <a:endParaRPr lang="en-US"/>
        </a:p>
      </dgm:t>
    </dgm:pt>
    <dgm:pt modelId="{A86D8C3B-A18E-4B98-907B-52A5E02B25F7}" type="sibTrans" cxnId="{A8150736-92AB-435C-8710-0C6B9E79C4CD}">
      <dgm:prSet/>
      <dgm:spPr/>
      <dgm:t>
        <a:bodyPr/>
        <a:lstStyle/>
        <a:p>
          <a:endParaRPr lang="en-US"/>
        </a:p>
      </dgm:t>
    </dgm:pt>
    <dgm:pt modelId="{E78FDE01-2EA6-4A80-B047-CA55A5EED452}">
      <dgm:prSet/>
      <dgm:spPr/>
      <dgm:t>
        <a:bodyPr/>
        <a:lstStyle/>
        <a:p>
          <a:pPr>
            <a:lnSpc>
              <a:spcPct val="100000"/>
            </a:lnSpc>
            <a:defRPr b="1"/>
          </a:pPr>
          <a:r>
            <a:rPr lang="en-CA" dirty="0"/>
            <a:t>anti-corruption </a:t>
          </a:r>
          <a:endParaRPr lang="en-US" dirty="0"/>
        </a:p>
      </dgm:t>
    </dgm:pt>
    <dgm:pt modelId="{D95CA65F-7262-4658-9F68-C6C781E63801}" type="parTrans" cxnId="{62E3F287-6F8E-4EEA-89C9-750D55560F52}">
      <dgm:prSet/>
      <dgm:spPr/>
      <dgm:t>
        <a:bodyPr/>
        <a:lstStyle/>
        <a:p>
          <a:endParaRPr lang="en-US"/>
        </a:p>
      </dgm:t>
    </dgm:pt>
    <dgm:pt modelId="{8B8AD728-4427-4F2E-9B99-ECA86ED7D9F9}" type="sibTrans" cxnId="{62E3F287-6F8E-4EEA-89C9-750D55560F52}">
      <dgm:prSet/>
      <dgm:spPr/>
      <dgm:t>
        <a:bodyPr/>
        <a:lstStyle/>
        <a:p>
          <a:endParaRPr lang="en-US"/>
        </a:p>
      </dgm:t>
    </dgm:pt>
    <dgm:pt modelId="{B713FCC9-BAA4-4B43-96CA-2B16C4823BFB}" type="pres">
      <dgm:prSet presAssocID="{59E81D9F-86FE-4EC3-910C-8F43E9608D4A}" presName="root" presStyleCnt="0">
        <dgm:presLayoutVars>
          <dgm:dir/>
          <dgm:resizeHandles val="exact"/>
        </dgm:presLayoutVars>
      </dgm:prSet>
      <dgm:spPr/>
    </dgm:pt>
    <dgm:pt modelId="{F1A1E132-F810-46A4-AC99-3FFE8685E49A}" type="pres">
      <dgm:prSet presAssocID="{7093973C-A823-4CCA-86AB-18B0F7D51F5A}" presName="compNode" presStyleCnt="0"/>
      <dgm:spPr/>
    </dgm:pt>
    <dgm:pt modelId="{F01838CD-6182-4046-891B-595767EC815C}" type="pres">
      <dgm:prSet presAssocID="{7093973C-A823-4CCA-86AB-18B0F7D51F5A}" presName="iconRect" presStyleLbl="node1" presStyleIdx="0" presStyleCnt="5" custScaleX="457030" custScaleY="412372" custLinFactX="300000" custLinFactY="-100000" custLinFactNeighborX="371429" custLinFactNeighborY="-10417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2994CCDA-4361-4A9F-B345-9E60152F6487}" type="pres">
      <dgm:prSet presAssocID="{7093973C-A823-4CCA-86AB-18B0F7D51F5A}" presName="iconSpace" presStyleCnt="0"/>
      <dgm:spPr/>
    </dgm:pt>
    <dgm:pt modelId="{95A1ABBA-B6A3-44E8-A4F0-641E38B3AC95}" type="pres">
      <dgm:prSet presAssocID="{7093973C-A823-4CCA-86AB-18B0F7D51F5A}" presName="parTx" presStyleLbl="revTx" presStyleIdx="0" presStyleCnt="10" custScaleX="249092" custLinFactX="100000" custLinFactY="-612" custLinFactNeighborX="135000" custLinFactNeighborY="-100000">
        <dgm:presLayoutVars>
          <dgm:chMax val="0"/>
          <dgm:chPref val="0"/>
        </dgm:presLayoutVars>
      </dgm:prSet>
      <dgm:spPr/>
    </dgm:pt>
    <dgm:pt modelId="{D757800C-EC6D-4B0A-B2B9-76D3A9218458}" type="pres">
      <dgm:prSet presAssocID="{7093973C-A823-4CCA-86AB-18B0F7D51F5A}" presName="txSpace" presStyleCnt="0"/>
      <dgm:spPr/>
    </dgm:pt>
    <dgm:pt modelId="{1955F5A8-C170-4CFE-A6F4-4A8CB402A3A8}" type="pres">
      <dgm:prSet presAssocID="{7093973C-A823-4CCA-86AB-18B0F7D51F5A}" presName="desTx" presStyleLbl="revTx" presStyleIdx="1" presStyleCnt="10">
        <dgm:presLayoutVars/>
      </dgm:prSet>
      <dgm:spPr/>
    </dgm:pt>
    <dgm:pt modelId="{C1E4F526-DBF7-4373-815B-F16232095EF1}" type="pres">
      <dgm:prSet presAssocID="{6820AB0A-D883-460D-8901-F4404A7DDFA5}" presName="sibTrans" presStyleCnt="0"/>
      <dgm:spPr/>
    </dgm:pt>
    <dgm:pt modelId="{01BF8883-FAD5-4F17-94AA-8F6ABA1FAD74}" type="pres">
      <dgm:prSet presAssocID="{3C08E96A-740E-4060-8CD0-94AF0C94A402}" presName="compNode" presStyleCnt="0"/>
      <dgm:spPr/>
    </dgm:pt>
    <dgm:pt modelId="{FBC1B246-A73B-433B-B0ED-8D74148CE326}" type="pres">
      <dgm:prSet presAssocID="{3C08E96A-740E-4060-8CD0-94AF0C94A402}" presName="iconRect" presStyleLbl="node1" presStyleIdx="1" presStyleCnt="5" custScaleX="161608" custScaleY="166723" custLinFactX="-200000" custLinFactY="100000" custLinFactNeighborX="-262973" custLinFactNeighborY="19946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s of Justice"/>
        </a:ext>
      </dgm:extLst>
    </dgm:pt>
    <dgm:pt modelId="{0710D862-5DCC-4572-878F-1E8C105DF04F}" type="pres">
      <dgm:prSet presAssocID="{3C08E96A-740E-4060-8CD0-94AF0C94A402}" presName="iconSpace" presStyleCnt="0"/>
      <dgm:spPr/>
    </dgm:pt>
    <dgm:pt modelId="{DF8CE744-B208-4FA8-AF32-6974958417F9}" type="pres">
      <dgm:prSet presAssocID="{3C08E96A-740E-4060-8CD0-94AF0C94A402}" presName="parTx" presStyleLbl="revTx" presStyleIdx="2" presStyleCnt="10" custLinFactX="-60317" custLinFactY="120139" custLinFactNeighborX="-100000" custLinFactNeighborY="200000">
        <dgm:presLayoutVars>
          <dgm:chMax val="0"/>
          <dgm:chPref val="0"/>
        </dgm:presLayoutVars>
      </dgm:prSet>
      <dgm:spPr/>
    </dgm:pt>
    <dgm:pt modelId="{3E416C47-7C63-4196-ABD5-F1C95A3B8DEA}" type="pres">
      <dgm:prSet presAssocID="{3C08E96A-740E-4060-8CD0-94AF0C94A402}" presName="txSpace" presStyleCnt="0"/>
      <dgm:spPr/>
    </dgm:pt>
    <dgm:pt modelId="{9BD1329F-FD4C-418B-B974-EA533C9AFE21}" type="pres">
      <dgm:prSet presAssocID="{3C08E96A-740E-4060-8CD0-94AF0C94A402}" presName="desTx" presStyleLbl="revTx" presStyleIdx="3" presStyleCnt="10">
        <dgm:presLayoutVars/>
      </dgm:prSet>
      <dgm:spPr/>
    </dgm:pt>
    <dgm:pt modelId="{13A6CBFA-7162-4EFA-8C89-FA718D928700}" type="pres">
      <dgm:prSet presAssocID="{EDC298CC-9539-4839-B5DC-BEDF3FD0B056}" presName="sibTrans" presStyleCnt="0"/>
      <dgm:spPr/>
    </dgm:pt>
    <dgm:pt modelId="{34AAC67A-64B5-4AAE-B2AF-46A16AD239C1}" type="pres">
      <dgm:prSet presAssocID="{4B30D060-8941-4551-9652-5CA520C6DD1F}" presName="compNode" presStyleCnt="0"/>
      <dgm:spPr/>
    </dgm:pt>
    <dgm:pt modelId="{98823E88-6B8E-4609-9984-CDFA458E45B1}" type="pres">
      <dgm:prSet presAssocID="{4B30D060-8941-4551-9652-5CA520C6DD1F}" presName="iconRect" presStyleLbl="node1" presStyleIdx="2" presStyleCnt="5" custScaleX="185577" custScaleY="166723" custLinFactX="-200000" custLinFactY="108990" custLinFactNeighborX="-243930" custLinFactNeighborY="20000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4BD5F147-2391-4D59-B6DA-BA4D6C7DBC1D}" type="pres">
      <dgm:prSet presAssocID="{4B30D060-8941-4551-9652-5CA520C6DD1F}" presName="iconSpace" presStyleCnt="0"/>
      <dgm:spPr/>
    </dgm:pt>
    <dgm:pt modelId="{AA7F8FAA-43ED-4040-A344-F3B3585EF723}" type="pres">
      <dgm:prSet presAssocID="{4B30D060-8941-4551-9652-5CA520C6DD1F}" presName="parTx" presStyleLbl="revTx" presStyleIdx="4" presStyleCnt="10" custLinFactX="-57846" custLinFactY="120139" custLinFactNeighborX="-100000" custLinFactNeighborY="200000">
        <dgm:presLayoutVars>
          <dgm:chMax val="0"/>
          <dgm:chPref val="0"/>
        </dgm:presLayoutVars>
      </dgm:prSet>
      <dgm:spPr/>
    </dgm:pt>
    <dgm:pt modelId="{CAC967DF-E059-4939-885E-11056F77AF15}" type="pres">
      <dgm:prSet presAssocID="{4B30D060-8941-4551-9652-5CA520C6DD1F}" presName="txSpace" presStyleCnt="0"/>
      <dgm:spPr/>
    </dgm:pt>
    <dgm:pt modelId="{553DAC92-EB1A-4E67-94E7-9C80A8D7C55F}" type="pres">
      <dgm:prSet presAssocID="{4B30D060-8941-4551-9652-5CA520C6DD1F}" presName="desTx" presStyleLbl="revTx" presStyleIdx="5" presStyleCnt="10">
        <dgm:presLayoutVars/>
      </dgm:prSet>
      <dgm:spPr/>
    </dgm:pt>
    <dgm:pt modelId="{1B846ED3-D099-4B78-B80C-55C04E0D6676}" type="pres">
      <dgm:prSet presAssocID="{E9302DE2-9B11-44FF-A9C2-6285E050F55D}" presName="sibTrans" presStyleCnt="0"/>
      <dgm:spPr/>
    </dgm:pt>
    <dgm:pt modelId="{4F200293-D4EC-4634-A5CA-C83E9EB9025B}" type="pres">
      <dgm:prSet presAssocID="{77CD20E3-F19E-4A66-9171-33BE86430560}" presName="compNode" presStyleCnt="0"/>
      <dgm:spPr/>
    </dgm:pt>
    <dgm:pt modelId="{4D6C0E8F-97DA-4E15-ADE1-11222AD78286}" type="pres">
      <dgm:prSet presAssocID="{77CD20E3-F19E-4A66-9171-33BE86430560}" presName="iconRect" presStyleLbl="node1" presStyleIdx="3" presStyleCnt="5" custScaleX="128515" custScaleY="157127" custLinFactX="-200000" custLinFactY="100000" custLinFactNeighborX="-227316" custLinFactNeighborY="197069"/>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Open Hand with Plant"/>
        </a:ext>
      </dgm:extLst>
    </dgm:pt>
    <dgm:pt modelId="{488D13EC-6981-4129-BAC5-752E3FD92309}" type="pres">
      <dgm:prSet presAssocID="{77CD20E3-F19E-4A66-9171-33BE86430560}" presName="iconSpace" presStyleCnt="0"/>
      <dgm:spPr/>
    </dgm:pt>
    <dgm:pt modelId="{15D83F87-6F44-43DF-8882-B89A8E975AD3}" type="pres">
      <dgm:prSet presAssocID="{77CD20E3-F19E-4A66-9171-33BE86430560}" presName="parTx" presStyleLbl="revTx" presStyleIdx="6" presStyleCnt="10" custLinFactX="-42046" custLinFactY="122326" custLinFactNeighborX="-100000" custLinFactNeighborY="200000">
        <dgm:presLayoutVars>
          <dgm:chMax val="0"/>
          <dgm:chPref val="0"/>
        </dgm:presLayoutVars>
      </dgm:prSet>
      <dgm:spPr/>
    </dgm:pt>
    <dgm:pt modelId="{8D1D9327-4F53-41E6-B376-4F1DA3719F1B}" type="pres">
      <dgm:prSet presAssocID="{77CD20E3-F19E-4A66-9171-33BE86430560}" presName="txSpace" presStyleCnt="0"/>
      <dgm:spPr/>
    </dgm:pt>
    <dgm:pt modelId="{EF747F77-E970-479A-BD20-DD043AFC8EA4}" type="pres">
      <dgm:prSet presAssocID="{77CD20E3-F19E-4A66-9171-33BE86430560}" presName="desTx" presStyleLbl="revTx" presStyleIdx="7" presStyleCnt="10">
        <dgm:presLayoutVars/>
      </dgm:prSet>
      <dgm:spPr/>
    </dgm:pt>
    <dgm:pt modelId="{49AA354D-7540-401F-82A0-B5D0F118E845}" type="pres">
      <dgm:prSet presAssocID="{A86D8C3B-A18E-4B98-907B-52A5E02B25F7}" presName="sibTrans" presStyleCnt="0"/>
      <dgm:spPr/>
    </dgm:pt>
    <dgm:pt modelId="{2AE1056B-7479-4846-BE8C-CF5FFC40C159}" type="pres">
      <dgm:prSet presAssocID="{E78FDE01-2EA6-4A80-B047-CA55A5EED452}" presName="compNode" presStyleCnt="0"/>
      <dgm:spPr/>
    </dgm:pt>
    <dgm:pt modelId="{34F71ED2-B843-4F83-A8AD-5BFE4F0A1003}" type="pres">
      <dgm:prSet presAssocID="{E78FDE01-2EA6-4A80-B047-CA55A5EED452}" presName="iconRect" presStyleLbl="node1" presStyleIdx="4" presStyleCnt="5" custScaleX="185429" custScaleY="166723" custLinFactX="-172758" custLinFactY="108990" custLinFactNeighborX="-200000" custLinFactNeighborY="200000"/>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andcuffs"/>
        </a:ext>
      </dgm:extLst>
    </dgm:pt>
    <dgm:pt modelId="{FB334C96-5366-4C54-B63A-6A11F7540C0F}" type="pres">
      <dgm:prSet presAssocID="{E78FDE01-2EA6-4A80-B047-CA55A5EED452}" presName="iconSpace" presStyleCnt="0"/>
      <dgm:spPr/>
    </dgm:pt>
    <dgm:pt modelId="{233341CD-8AC4-488A-94C5-868E04D78DD1}" type="pres">
      <dgm:prSet presAssocID="{E78FDE01-2EA6-4A80-B047-CA55A5EED452}" presName="parTx" presStyleLbl="revTx" presStyleIdx="8" presStyleCnt="10" custLinFactX="-19580" custLinFactY="102783" custLinFactNeighborX="-100000" custLinFactNeighborY="200000">
        <dgm:presLayoutVars>
          <dgm:chMax val="0"/>
          <dgm:chPref val="0"/>
        </dgm:presLayoutVars>
      </dgm:prSet>
      <dgm:spPr/>
    </dgm:pt>
    <dgm:pt modelId="{9DB2BC37-E78E-4E63-ABD0-712356275C2C}" type="pres">
      <dgm:prSet presAssocID="{E78FDE01-2EA6-4A80-B047-CA55A5EED452}" presName="txSpace" presStyleCnt="0"/>
      <dgm:spPr/>
    </dgm:pt>
    <dgm:pt modelId="{BC2E042F-BB75-40F4-86D3-C5859316C416}" type="pres">
      <dgm:prSet presAssocID="{E78FDE01-2EA6-4A80-B047-CA55A5EED452}" presName="desTx" presStyleLbl="revTx" presStyleIdx="9" presStyleCnt="10">
        <dgm:presLayoutVars/>
      </dgm:prSet>
      <dgm:spPr/>
    </dgm:pt>
  </dgm:ptLst>
  <dgm:cxnLst>
    <dgm:cxn modelId="{C2552915-59BC-48E7-9CAD-43E1499238D1}" type="presOf" srcId="{4B30D060-8941-4551-9652-5CA520C6DD1F}" destId="{AA7F8FAA-43ED-4040-A344-F3B3585EF723}" srcOrd="0" destOrd="0" presId="urn:microsoft.com/office/officeart/2018/5/layout/CenteredIconLabelDescriptionList"/>
    <dgm:cxn modelId="{44644319-8A88-442F-980C-B925F7D5EC5A}" type="presOf" srcId="{77CD20E3-F19E-4A66-9171-33BE86430560}" destId="{15D83F87-6F44-43DF-8882-B89A8E975AD3}" srcOrd="0" destOrd="0" presId="urn:microsoft.com/office/officeart/2018/5/layout/CenteredIconLabelDescriptionList"/>
    <dgm:cxn modelId="{A8150736-92AB-435C-8710-0C6B9E79C4CD}" srcId="{59E81D9F-86FE-4EC3-910C-8F43E9608D4A}" destId="{77CD20E3-F19E-4A66-9171-33BE86430560}" srcOrd="3" destOrd="0" parTransId="{11730A28-79DD-4FD9-9FA5-6964FBA49384}" sibTransId="{A86D8C3B-A18E-4B98-907B-52A5E02B25F7}"/>
    <dgm:cxn modelId="{0E116547-B8BA-4BDF-A9EA-EA07C692793B}" srcId="{59E81D9F-86FE-4EC3-910C-8F43E9608D4A}" destId="{7093973C-A823-4CCA-86AB-18B0F7D51F5A}" srcOrd="0" destOrd="0" parTransId="{77076218-97D3-431C-BD97-7E8D5CE7DDA2}" sibTransId="{6820AB0A-D883-460D-8901-F4404A7DDFA5}"/>
    <dgm:cxn modelId="{1A33BB74-46EE-4F80-84B0-D024F75EF917}" type="presOf" srcId="{7093973C-A823-4CCA-86AB-18B0F7D51F5A}" destId="{95A1ABBA-B6A3-44E8-A4F0-641E38B3AC95}" srcOrd="0" destOrd="0" presId="urn:microsoft.com/office/officeart/2018/5/layout/CenteredIconLabelDescriptionList"/>
    <dgm:cxn modelId="{DFD19B7A-1523-45B0-A81F-54ED7D00E336}" type="presOf" srcId="{E78FDE01-2EA6-4A80-B047-CA55A5EED452}" destId="{233341CD-8AC4-488A-94C5-868E04D78DD1}" srcOrd="0" destOrd="0" presId="urn:microsoft.com/office/officeart/2018/5/layout/CenteredIconLabelDescriptionList"/>
    <dgm:cxn modelId="{8BDB3E83-041B-4348-8B64-B497A6BEB5F3}" type="presOf" srcId="{59E81D9F-86FE-4EC3-910C-8F43E9608D4A}" destId="{B713FCC9-BAA4-4B43-96CA-2B16C4823BFB}" srcOrd="0" destOrd="0" presId="urn:microsoft.com/office/officeart/2018/5/layout/CenteredIconLabelDescriptionList"/>
    <dgm:cxn modelId="{62E3F287-6F8E-4EEA-89C9-750D55560F52}" srcId="{59E81D9F-86FE-4EC3-910C-8F43E9608D4A}" destId="{E78FDE01-2EA6-4A80-B047-CA55A5EED452}" srcOrd="4" destOrd="0" parTransId="{D95CA65F-7262-4658-9F68-C6C781E63801}" sibTransId="{8B8AD728-4427-4F2E-9B99-ECA86ED7D9F9}"/>
    <dgm:cxn modelId="{701E8AB2-33A9-4C14-8906-ED72F60C79E7}" srcId="{59E81D9F-86FE-4EC3-910C-8F43E9608D4A}" destId="{4B30D060-8941-4551-9652-5CA520C6DD1F}" srcOrd="2" destOrd="0" parTransId="{7153C1D9-70F8-491A-943E-40B24432A76C}" sibTransId="{E9302DE2-9B11-44FF-A9C2-6285E050F55D}"/>
    <dgm:cxn modelId="{A0605AE1-B984-4D57-9474-3CFD062B13C9}" srcId="{59E81D9F-86FE-4EC3-910C-8F43E9608D4A}" destId="{3C08E96A-740E-4060-8CD0-94AF0C94A402}" srcOrd="1" destOrd="0" parTransId="{3B782F88-6569-4A02-B1AC-6647F66D720B}" sibTransId="{EDC298CC-9539-4839-B5DC-BEDF3FD0B056}"/>
    <dgm:cxn modelId="{49DC79F6-D1A9-4A27-9CBA-F2D07AC5D39C}" type="presOf" srcId="{3C08E96A-740E-4060-8CD0-94AF0C94A402}" destId="{DF8CE744-B208-4FA8-AF32-6974958417F9}" srcOrd="0" destOrd="0" presId="urn:microsoft.com/office/officeart/2018/5/layout/CenteredIconLabelDescriptionList"/>
    <dgm:cxn modelId="{E8F263DF-3018-48D6-B074-07A712D9FDD5}" type="presParOf" srcId="{B713FCC9-BAA4-4B43-96CA-2B16C4823BFB}" destId="{F1A1E132-F810-46A4-AC99-3FFE8685E49A}" srcOrd="0" destOrd="0" presId="urn:microsoft.com/office/officeart/2018/5/layout/CenteredIconLabelDescriptionList"/>
    <dgm:cxn modelId="{3632D6EC-D988-420E-9473-4C1CB5D27DA9}" type="presParOf" srcId="{F1A1E132-F810-46A4-AC99-3FFE8685E49A}" destId="{F01838CD-6182-4046-891B-595767EC815C}" srcOrd="0" destOrd="0" presId="urn:microsoft.com/office/officeart/2018/5/layout/CenteredIconLabelDescriptionList"/>
    <dgm:cxn modelId="{D122AD4D-9CC0-4966-98F9-706E6E9C68FA}" type="presParOf" srcId="{F1A1E132-F810-46A4-AC99-3FFE8685E49A}" destId="{2994CCDA-4361-4A9F-B345-9E60152F6487}" srcOrd="1" destOrd="0" presId="urn:microsoft.com/office/officeart/2018/5/layout/CenteredIconLabelDescriptionList"/>
    <dgm:cxn modelId="{6500913D-81B4-4538-98FD-0F457E82023F}" type="presParOf" srcId="{F1A1E132-F810-46A4-AC99-3FFE8685E49A}" destId="{95A1ABBA-B6A3-44E8-A4F0-641E38B3AC95}" srcOrd="2" destOrd="0" presId="urn:microsoft.com/office/officeart/2018/5/layout/CenteredIconLabelDescriptionList"/>
    <dgm:cxn modelId="{568DD4F9-AE84-470D-9AFB-B98C31B7E3D6}" type="presParOf" srcId="{F1A1E132-F810-46A4-AC99-3FFE8685E49A}" destId="{D757800C-EC6D-4B0A-B2B9-76D3A9218458}" srcOrd="3" destOrd="0" presId="urn:microsoft.com/office/officeart/2018/5/layout/CenteredIconLabelDescriptionList"/>
    <dgm:cxn modelId="{FB622F1F-FEB9-4AFC-8959-8157DCD3B5C1}" type="presParOf" srcId="{F1A1E132-F810-46A4-AC99-3FFE8685E49A}" destId="{1955F5A8-C170-4CFE-A6F4-4A8CB402A3A8}" srcOrd="4" destOrd="0" presId="urn:microsoft.com/office/officeart/2018/5/layout/CenteredIconLabelDescriptionList"/>
    <dgm:cxn modelId="{0D5FC556-8AC5-4719-B9C0-00BFCC4CD93F}" type="presParOf" srcId="{B713FCC9-BAA4-4B43-96CA-2B16C4823BFB}" destId="{C1E4F526-DBF7-4373-815B-F16232095EF1}" srcOrd="1" destOrd="0" presId="urn:microsoft.com/office/officeart/2018/5/layout/CenteredIconLabelDescriptionList"/>
    <dgm:cxn modelId="{95E51A6D-33BB-4609-9ECD-B5E9AF38D2CC}" type="presParOf" srcId="{B713FCC9-BAA4-4B43-96CA-2B16C4823BFB}" destId="{01BF8883-FAD5-4F17-94AA-8F6ABA1FAD74}" srcOrd="2" destOrd="0" presId="urn:microsoft.com/office/officeart/2018/5/layout/CenteredIconLabelDescriptionList"/>
    <dgm:cxn modelId="{ED71AA46-EFF8-4203-98CB-4E9F9255862C}" type="presParOf" srcId="{01BF8883-FAD5-4F17-94AA-8F6ABA1FAD74}" destId="{FBC1B246-A73B-433B-B0ED-8D74148CE326}" srcOrd="0" destOrd="0" presId="urn:microsoft.com/office/officeart/2018/5/layout/CenteredIconLabelDescriptionList"/>
    <dgm:cxn modelId="{BC43EA71-8FD3-4C7D-9493-8756C64CD706}" type="presParOf" srcId="{01BF8883-FAD5-4F17-94AA-8F6ABA1FAD74}" destId="{0710D862-5DCC-4572-878F-1E8C105DF04F}" srcOrd="1" destOrd="0" presId="urn:microsoft.com/office/officeart/2018/5/layout/CenteredIconLabelDescriptionList"/>
    <dgm:cxn modelId="{A470F54E-9B7C-43E6-852A-4632C757A173}" type="presParOf" srcId="{01BF8883-FAD5-4F17-94AA-8F6ABA1FAD74}" destId="{DF8CE744-B208-4FA8-AF32-6974958417F9}" srcOrd="2" destOrd="0" presId="urn:microsoft.com/office/officeart/2018/5/layout/CenteredIconLabelDescriptionList"/>
    <dgm:cxn modelId="{3776F6B0-F29A-466C-A4F1-31FF30ADA90A}" type="presParOf" srcId="{01BF8883-FAD5-4F17-94AA-8F6ABA1FAD74}" destId="{3E416C47-7C63-4196-ABD5-F1C95A3B8DEA}" srcOrd="3" destOrd="0" presId="urn:microsoft.com/office/officeart/2018/5/layout/CenteredIconLabelDescriptionList"/>
    <dgm:cxn modelId="{C1E589B3-2ACD-4DB7-A8F7-0274BC4DFBD2}" type="presParOf" srcId="{01BF8883-FAD5-4F17-94AA-8F6ABA1FAD74}" destId="{9BD1329F-FD4C-418B-B974-EA533C9AFE21}" srcOrd="4" destOrd="0" presId="urn:microsoft.com/office/officeart/2018/5/layout/CenteredIconLabelDescriptionList"/>
    <dgm:cxn modelId="{D4D813A3-C173-4EA0-8DB3-197C3972D4E1}" type="presParOf" srcId="{B713FCC9-BAA4-4B43-96CA-2B16C4823BFB}" destId="{13A6CBFA-7162-4EFA-8C89-FA718D928700}" srcOrd="3" destOrd="0" presId="urn:microsoft.com/office/officeart/2018/5/layout/CenteredIconLabelDescriptionList"/>
    <dgm:cxn modelId="{EFD830E9-AC61-4DE9-9078-7C97EF837FAA}" type="presParOf" srcId="{B713FCC9-BAA4-4B43-96CA-2B16C4823BFB}" destId="{34AAC67A-64B5-4AAE-B2AF-46A16AD239C1}" srcOrd="4" destOrd="0" presId="urn:microsoft.com/office/officeart/2018/5/layout/CenteredIconLabelDescriptionList"/>
    <dgm:cxn modelId="{5A0D2318-86FC-431F-861B-80DEC8B86E5E}" type="presParOf" srcId="{34AAC67A-64B5-4AAE-B2AF-46A16AD239C1}" destId="{98823E88-6B8E-4609-9984-CDFA458E45B1}" srcOrd="0" destOrd="0" presId="urn:microsoft.com/office/officeart/2018/5/layout/CenteredIconLabelDescriptionList"/>
    <dgm:cxn modelId="{2BCF1DFB-46BF-4FCA-AACC-1AF3C7D78859}" type="presParOf" srcId="{34AAC67A-64B5-4AAE-B2AF-46A16AD239C1}" destId="{4BD5F147-2391-4D59-B6DA-BA4D6C7DBC1D}" srcOrd="1" destOrd="0" presId="urn:microsoft.com/office/officeart/2018/5/layout/CenteredIconLabelDescriptionList"/>
    <dgm:cxn modelId="{A238C61A-EFAD-43D3-A0A3-0EEF5F3F7A2E}" type="presParOf" srcId="{34AAC67A-64B5-4AAE-B2AF-46A16AD239C1}" destId="{AA7F8FAA-43ED-4040-A344-F3B3585EF723}" srcOrd="2" destOrd="0" presId="urn:microsoft.com/office/officeart/2018/5/layout/CenteredIconLabelDescriptionList"/>
    <dgm:cxn modelId="{2DDD5A66-9F1C-41BC-B627-17390BD3D1A6}" type="presParOf" srcId="{34AAC67A-64B5-4AAE-B2AF-46A16AD239C1}" destId="{CAC967DF-E059-4939-885E-11056F77AF15}" srcOrd="3" destOrd="0" presId="urn:microsoft.com/office/officeart/2018/5/layout/CenteredIconLabelDescriptionList"/>
    <dgm:cxn modelId="{34DB18E3-989D-450B-A317-62C455427CC5}" type="presParOf" srcId="{34AAC67A-64B5-4AAE-B2AF-46A16AD239C1}" destId="{553DAC92-EB1A-4E67-94E7-9C80A8D7C55F}" srcOrd="4" destOrd="0" presId="urn:microsoft.com/office/officeart/2018/5/layout/CenteredIconLabelDescriptionList"/>
    <dgm:cxn modelId="{5B10CCB0-778B-46C3-A347-6533ED702A96}" type="presParOf" srcId="{B713FCC9-BAA4-4B43-96CA-2B16C4823BFB}" destId="{1B846ED3-D099-4B78-B80C-55C04E0D6676}" srcOrd="5" destOrd="0" presId="urn:microsoft.com/office/officeart/2018/5/layout/CenteredIconLabelDescriptionList"/>
    <dgm:cxn modelId="{B5919C93-C803-4361-873D-A92A3E2FCD7A}" type="presParOf" srcId="{B713FCC9-BAA4-4B43-96CA-2B16C4823BFB}" destId="{4F200293-D4EC-4634-A5CA-C83E9EB9025B}" srcOrd="6" destOrd="0" presId="urn:microsoft.com/office/officeart/2018/5/layout/CenteredIconLabelDescriptionList"/>
    <dgm:cxn modelId="{D71FFF3B-4FC1-4F2F-B796-2751B4777DF8}" type="presParOf" srcId="{4F200293-D4EC-4634-A5CA-C83E9EB9025B}" destId="{4D6C0E8F-97DA-4E15-ADE1-11222AD78286}" srcOrd="0" destOrd="0" presId="urn:microsoft.com/office/officeart/2018/5/layout/CenteredIconLabelDescriptionList"/>
    <dgm:cxn modelId="{B47733A8-A0F8-4DC3-9AC0-EC18BEACDAEA}" type="presParOf" srcId="{4F200293-D4EC-4634-A5CA-C83E9EB9025B}" destId="{488D13EC-6981-4129-BAC5-752E3FD92309}" srcOrd="1" destOrd="0" presId="urn:microsoft.com/office/officeart/2018/5/layout/CenteredIconLabelDescriptionList"/>
    <dgm:cxn modelId="{5EA7E201-1536-4DA6-A33D-D51C5C8B54D1}" type="presParOf" srcId="{4F200293-D4EC-4634-A5CA-C83E9EB9025B}" destId="{15D83F87-6F44-43DF-8882-B89A8E975AD3}" srcOrd="2" destOrd="0" presId="urn:microsoft.com/office/officeart/2018/5/layout/CenteredIconLabelDescriptionList"/>
    <dgm:cxn modelId="{CE681AA6-47E9-4921-8945-F919DAA6835D}" type="presParOf" srcId="{4F200293-D4EC-4634-A5CA-C83E9EB9025B}" destId="{8D1D9327-4F53-41E6-B376-4F1DA3719F1B}" srcOrd="3" destOrd="0" presId="urn:microsoft.com/office/officeart/2018/5/layout/CenteredIconLabelDescriptionList"/>
    <dgm:cxn modelId="{C37CD82B-2E4F-40D7-B213-F07195C5EB35}" type="presParOf" srcId="{4F200293-D4EC-4634-A5CA-C83E9EB9025B}" destId="{EF747F77-E970-479A-BD20-DD043AFC8EA4}" srcOrd="4" destOrd="0" presId="urn:microsoft.com/office/officeart/2018/5/layout/CenteredIconLabelDescriptionList"/>
    <dgm:cxn modelId="{45FD595D-AA92-4FE1-80C0-B308FEDEE1E8}" type="presParOf" srcId="{B713FCC9-BAA4-4B43-96CA-2B16C4823BFB}" destId="{49AA354D-7540-401F-82A0-B5D0F118E845}" srcOrd="7" destOrd="0" presId="urn:microsoft.com/office/officeart/2018/5/layout/CenteredIconLabelDescriptionList"/>
    <dgm:cxn modelId="{77DC2DA9-E881-4988-8237-00BC37F5B2B2}" type="presParOf" srcId="{B713FCC9-BAA4-4B43-96CA-2B16C4823BFB}" destId="{2AE1056B-7479-4846-BE8C-CF5FFC40C159}" srcOrd="8" destOrd="0" presId="urn:microsoft.com/office/officeart/2018/5/layout/CenteredIconLabelDescriptionList"/>
    <dgm:cxn modelId="{2E5441F3-8AE6-42BA-AE7C-D3A0C7F07B3D}" type="presParOf" srcId="{2AE1056B-7479-4846-BE8C-CF5FFC40C159}" destId="{34F71ED2-B843-4F83-A8AD-5BFE4F0A1003}" srcOrd="0" destOrd="0" presId="urn:microsoft.com/office/officeart/2018/5/layout/CenteredIconLabelDescriptionList"/>
    <dgm:cxn modelId="{ABF7B0DA-225F-4AFA-978B-75C07750C410}" type="presParOf" srcId="{2AE1056B-7479-4846-BE8C-CF5FFC40C159}" destId="{FB334C96-5366-4C54-B63A-6A11F7540C0F}" srcOrd="1" destOrd="0" presId="urn:microsoft.com/office/officeart/2018/5/layout/CenteredIconLabelDescriptionList"/>
    <dgm:cxn modelId="{BFCD6537-124E-416E-9FFC-F780BB72D268}" type="presParOf" srcId="{2AE1056B-7479-4846-BE8C-CF5FFC40C159}" destId="{233341CD-8AC4-488A-94C5-868E04D78DD1}" srcOrd="2" destOrd="0" presId="urn:microsoft.com/office/officeart/2018/5/layout/CenteredIconLabelDescriptionList"/>
    <dgm:cxn modelId="{A7F4BDCF-E1B1-415F-9EF7-26850B4B78CE}" type="presParOf" srcId="{2AE1056B-7479-4846-BE8C-CF5FFC40C159}" destId="{9DB2BC37-E78E-4E63-ABD0-712356275C2C}" srcOrd="3" destOrd="0" presId="urn:microsoft.com/office/officeart/2018/5/layout/CenteredIconLabelDescriptionList"/>
    <dgm:cxn modelId="{120024F1-5118-44CF-94F0-ACD47A17452C}" type="presParOf" srcId="{2AE1056B-7479-4846-BE8C-CF5FFC40C159}" destId="{BC2E042F-BB75-40F4-86D3-C5859316C416}"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5E731D1-441F-43C2-963C-68DA9CEFDC28}" type="doc">
      <dgm:prSet loTypeId="urn:microsoft.com/office/officeart/2018/2/layout/IconCircleList" loCatId="icon" qsTypeId="urn:microsoft.com/office/officeart/2005/8/quickstyle/simple1" qsCatId="simple" csTypeId="urn:microsoft.com/office/officeart/2005/8/colors/accent2_2" csCatId="accent2" phldr="1"/>
      <dgm:spPr/>
      <dgm:t>
        <a:bodyPr/>
        <a:lstStyle/>
        <a:p>
          <a:endParaRPr lang="en-US"/>
        </a:p>
      </dgm:t>
    </dgm:pt>
    <dgm:pt modelId="{E23A4736-AF6B-42A9-88CE-BC31749474FC}">
      <dgm:prSet/>
      <dgm:spPr/>
      <dgm:t>
        <a:bodyPr/>
        <a:lstStyle/>
        <a:p>
          <a:r>
            <a:rPr lang="en-US" dirty="0"/>
            <a:t>Globalized economy due to new technologies and outsourcing</a:t>
          </a:r>
        </a:p>
      </dgm:t>
    </dgm:pt>
    <dgm:pt modelId="{BE71A0D6-06EF-4390-9C17-9BA99600DAF5}" type="parTrans" cxnId="{570E9542-79D3-47F2-BE1D-64AA0C288F5F}">
      <dgm:prSet/>
      <dgm:spPr/>
      <dgm:t>
        <a:bodyPr/>
        <a:lstStyle/>
        <a:p>
          <a:endParaRPr lang="en-US"/>
        </a:p>
      </dgm:t>
    </dgm:pt>
    <dgm:pt modelId="{0DEF04D6-9DB0-4733-8C9E-AE5006CD468D}" type="sibTrans" cxnId="{570E9542-79D3-47F2-BE1D-64AA0C288F5F}">
      <dgm:prSet/>
      <dgm:spPr/>
      <dgm:t>
        <a:bodyPr/>
        <a:lstStyle/>
        <a:p>
          <a:endParaRPr lang="en-US"/>
        </a:p>
      </dgm:t>
    </dgm:pt>
    <dgm:pt modelId="{8522A8C5-1E0F-4D6B-9788-971B4E764B04}">
      <dgm:prSet/>
      <dgm:spPr/>
      <dgm:t>
        <a:bodyPr/>
        <a:lstStyle/>
        <a:p>
          <a:r>
            <a:rPr lang="en-US"/>
            <a:t>Companies compete and operate across international markets</a:t>
          </a:r>
        </a:p>
      </dgm:t>
    </dgm:pt>
    <dgm:pt modelId="{663C979F-DDD6-4E03-987D-61A510DB3CD1}" type="parTrans" cxnId="{DAFA9226-1AB1-4632-A289-D540BF6642B0}">
      <dgm:prSet/>
      <dgm:spPr/>
      <dgm:t>
        <a:bodyPr/>
        <a:lstStyle/>
        <a:p>
          <a:endParaRPr lang="en-US"/>
        </a:p>
      </dgm:t>
    </dgm:pt>
    <dgm:pt modelId="{4A300AF9-7987-422A-A30A-22BDD96B1F2C}" type="sibTrans" cxnId="{DAFA9226-1AB1-4632-A289-D540BF6642B0}">
      <dgm:prSet/>
      <dgm:spPr/>
      <dgm:t>
        <a:bodyPr/>
        <a:lstStyle/>
        <a:p>
          <a:endParaRPr lang="en-US"/>
        </a:p>
      </dgm:t>
    </dgm:pt>
    <dgm:pt modelId="{14AE32E5-150F-424C-B670-94186DD9C24D}">
      <dgm:prSet/>
      <dgm:spPr/>
      <dgm:t>
        <a:bodyPr/>
        <a:lstStyle/>
        <a:p>
          <a:r>
            <a:rPr lang="en-US"/>
            <a:t>Increased foreign investment in Canada and Canadian companies</a:t>
          </a:r>
        </a:p>
      </dgm:t>
    </dgm:pt>
    <dgm:pt modelId="{AE29B0D6-A882-4012-807B-E1D68D135027}" type="parTrans" cxnId="{70BF85C8-0B71-425F-AA91-017DFC9E69BF}">
      <dgm:prSet/>
      <dgm:spPr/>
      <dgm:t>
        <a:bodyPr/>
        <a:lstStyle/>
        <a:p>
          <a:endParaRPr lang="en-US"/>
        </a:p>
      </dgm:t>
    </dgm:pt>
    <dgm:pt modelId="{97976BAD-7CE0-4152-93BA-F6A3D8232F1D}" type="sibTrans" cxnId="{70BF85C8-0B71-425F-AA91-017DFC9E69BF}">
      <dgm:prSet/>
      <dgm:spPr/>
      <dgm:t>
        <a:bodyPr/>
        <a:lstStyle/>
        <a:p>
          <a:endParaRPr lang="en-US"/>
        </a:p>
      </dgm:t>
    </dgm:pt>
    <dgm:pt modelId="{6FACEB4E-86EE-4288-B628-90F1A2D8D4D2}">
      <dgm:prSet/>
      <dgm:spPr/>
      <dgm:t>
        <a:bodyPr/>
        <a:lstStyle/>
        <a:p>
          <a:r>
            <a:rPr lang="en-US"/>
            <a:t>Skills in intercultural communication are crucial </a:t>
          </a:r>
        </a:p>
      </dgm:t>
    </dgm:pt>
    <dgm:pt modelId="{F2437870-5D91-4755-A805-0FFC0B8240D9}" type="parTrans" cxnId="{C8BC141E-3BE1-42B9-9A4E-AC66F100605D}">
      <dgm:prSet/>
      <dgm:spPr/>
      <dgm:t>
        <a:bodyPr/>
        <a:lstStyle/>
        <a:p>
          <a:endParaRPr lang="en-US"/>
        </a:p>
      </dgm:t>
    </dgm:pt>
    <dgm:pt modelId="{80D49CB4-7598-4AFE-BBD1-4912E2140D24}" type="sibTrans" cxnId="{C8BC141E-3BE1-42B9-9A4E-AC66F100605D}">
      <dgm:prSet/>
      <dgm:spPr/>
      <dgm:t>
        <a:bodyPr/>
        <a:lstStyle/>
        <a:p>
          <a:endParaRPr lang="en-US"/>
        </a:p>
      </dgm:t>
    </dgm:pt>
    <dgm:pt modelId="{80C0A9C7-8B83-44A4-8C68-93D1060EC017}" type="pres">
      <dgm:prSet presAssocID="{05E731D1-441F-43C2-963C-68DA9CEFDC28}" presName="root" presStyleCnt="0">
        <dgm:presLayoutVars>
          <dgm:dir/>
          <dgm:resizeHandles val="exact"/>
        </dgm:presLayoutVars>
      </dgm:prSet>
      <dgm:spPr/>
    </dgm:pt>
    <dgm:pt modelId="{93547B01-DE87-4E9D-9B57-B71F76EA36A8}" type="pres">
      <dgm:prSet presAssocID="{05E731D1-441F-43C2-963C-68DA9CEFDC28}" presName="container" presStyleCnt="0">
        <dgm:presLayoutVars>
          <dgm:dir/>
          <dgm:resizeHandles val="exact"/>
        </dgm:presLayoutVars>
      </dgm:prSet>
      <dgm:spPr/>
    </dgm:pt>
    <dgm:pt modelId="{3E1DBE9D-5617-4A8B-B04D-91327E08D896}" type="pres">
      <dgm:prSet presAssocID="{E23A4736-AF6B-42A9-88CE-BC31749474FC}" presName="compNode" presStyleCnt="0"/>
      <dgm:spPr/>
    </dgm:pt>
    <dgm:pt modelId="{E33F0B56-0887-4EA9-AF39-AFCAC9CA8CAD}" type="pres">
      <dgm:prSet presAssocID="{E23A4736-AF6B-42A9-88CE-BC31749474FC}" presName="iconBgRect" presStyleLbl="bgShp" presStyleIdx="0" presStyleCnt="4"/>
      <dgm:spPr/>
    </dgm:pt>
    <dgm:pt modelId="{B2307300-1257-43A7-B85D-B5D190B161C6}" type="pres">
      <dgm:prSet presAssocID="{E23A4736-AF6B-42A9-88CE-BC31749474F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r Graph with Upward Trend"/>
        </a:ext>
      </dgm:extLst>
    </dgm:pt>
    <dgm:pt modelId="{4CA3C81B-F107-4AB5-8B4E-35A1516A6A27}" type="pres">
      <dgm:prSet presAssocID="{E23A4736-AF6B-42A9-88CE-BC31749474FC}" presName="spaceRect" presStyleCnt="0"/>
      <dgm:spPr/>
    </dgm:pt>
    <dgm:pt modelId="{A7E54DBB-A5EF-4748-B623-F64B26172E2D}" type="pres">
      <dgm:prSet presAssocID="{E23A4736-AF6B-42A9-88CE-BC31749474FC}" presName="textRect" presStyleLbl="revTx" presStyleIdx="0" presStyleCnt="4">
        <dgm:presLayoutVars>
          <dgm:chMax val="1"/>
          <dgm:chPref val="1"/>
        </dgm:presLayoutVars>
      </dgm:prSet>
      <dgm:spPr/>
    </dgm:pt>
    <dgm:pt modelId="{F29B40DD-7F34-45BC-9E25-724C683C69A0}" type="pres">
      <dgm:prSet presAssocID="{0DEF04D6-9DB0-4733-8C9E-AE5006CD468D}" presName="sibTrans" presStyleLbl="sibTrans2D1" presStyleIdx="0" presStyleCnt="0"/>
      <dgm:spPr/>
    </dgm:pt>
    <dgm:pt modelId="{E4838BD6-914F-4BF9-A9D2-CF17580F75EB}" type="pres">
      <dgm:prSet presAssocID="{8522A8C5-1E0F-4D6B-9788-971B4E764B04}" presName="compNode" presStyleCnt="0"/>
      <dgm:spPr/>
    </dgm:pt>
    <dgm:pt modelId="{1C17AA74-12C7-467C-BE28-F5C58E7675A8}" type="pres">
      <dgm:prSet presAssocID="{8522A8C5-1E0F-4D6B-9788-971B4E764B04}" presName="iconBgRect" presStyleLbl="bgShp" presStyleIdx="1" presStyleCnt="4"/>
      <dgm:spPr/>
    </dgm:pt>
    <dgm:pt modelId="{BC59B5F0-A514-43E3-BAC7-A32D80C2CCB2}" type="pres">
      <dgm:prSet presAssocID="{8522A8C5-1E0F-4D6B-9788-971B4E764B0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arth Globe Europe-Africa"/>
        </a:ext>
      </dgm:extLst>
    </dgm:pt>
    <dgm:pt modelId="{5E2CE6F9-281F-40E9-80CF-A688C461BABF}" type="pres">
      <dgm:prSet presAssocID="{8522A8C5-1E0F-4D6B-9788-971B4E764B04}" presName="spaceRect" presStyleCnt="0"/>
      <dgm:spPr/>
    </dgm:pt>
    <dgm:pt modelId="{EB74F02B-76B0-4456-8F74-D631B4C6890D}" type="pres">
      <dgm:prSet presAssocID="{8522A8C5-1E0F-4D6B-9788-971B4E764B04}" presName="textRect" presStyleLbl="revTx" presStyleIdx="1" presStyleCnt="4">
        <dgm:presLayoutVars>
          <dgm:chMax val="1"/>
          <dgm:chPref val="1"/>
        </dgm:presLayoutVars>
      </dgm:prSet>
      <dgm:spPr/>
    </dgm:pt>
    <dgm:pt modelId="{2DB153BB-6045-4B21-9F17-084C60626D75}" type="pres">
      <dgm:prSet presAssocID="{4A300AF9-7987-422A-A30A-22BDD96B1F2C}" presName="sibTrans" presStyleLbl="sibTrans2D1" presStyleIdx="0" presStyleCnt="0"/>
      <dgm:spPr/>
    </dgm:pt>
    <dgm:pt modelId="{EAE9B229-EFE0-4122-ABDB-B94B6AB9EADD}" type="pres">
      <dgm:prSet presAssocID="{14AE32E5-150F-424C-B670-94186DD9C24D}" presName="compNode" presStyleCnt="0"/>
      <dgm:spPr/>
    </dgm:pt>
    <dgm:pt modelId="{909FCC9A-5429-41D9-893B-AA9EE4CE3E43}" type="pres">
      <dgm:prSet presAssocID="{14AE32E5-150F-424C-B670-94186DD9C24D}" presName="iconBgRect" presStyleLbl="bgShp" presStyleIdx="2" presStyleCnt="4"/>
      <dgm:spPr/>
    </dgm:pt>
    <dgm:pt modelId="{6122050E-26E7-4632-BEEE-3F87261246D9}" type="pres">
      <dgm:prSet presAssocID="{14AE32E5-150F-424C-B670-94186DD9C24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pward trend"/>
        </a:ext>
      </dgm:extLst>
    </dgm:pt>
    <dgm:pt modelId="{199C7060-0A97-4626-AE5F-5B00E7B05642}" type="pres">
      <dgm:prSet presAssocID="{14AE32E5-150F-424C-B670-94186DD9C24D}" presName="spaceRect" presStyleCnt="0"/>
      <dgm:spPr/>
    </dgm:pt>
    <dgm:pt modelId="{20358F6A-9804-450E-96EA-9EE136513CC0}" type="pres">
      <dgm:prSet presAssocID="{14AE32E5-150F-424C-B670-94186DD9C24D}" presName="textRect" presStyleLbl="revTx" presStyleIdx="2" presStyleCnt="4">
        <dgm:presLayoutVars>
          <dgm:chMax val="1"/>
          <dgm:chPref val="1"/>
        </dgm:presLayoutVars>
      </dgm:prSet>
      <dgm:spPr/>
    </dgm:pt>
    <dgm:pt modelId="{AB92EA06-958F-4267-ACC5-A84AB46D5756}" type="pres">
      <dgm:prSet presAssocID="{97976BAD-7CE0-4152-93BA-F6A3D8232F1D}" presName="sibTrans" presStyleLbl="sibTrans2D1" presStyleIdx="0" presStyleCnt="0"/>
      <dgm:spPr/>
    </dgm:pt>
    <dgm:pt modelId="{636EB021-AB1A-4590-9644-2950B143062F}" type="pres">
      <dgm:prSet presAssocID="{6FACEB4E-86EE-4288-B628-90F1A2D8D4D2}" presName="compNode" presStyleCnt="0"/>
      <dgm:spPr/>
    </dgm:pt>
    <dgm:pt modelId="{8101C974-761B-4DCA-BDA6-9DC84628FCE3}" type="pres">
      <dgm:prSet presAssocID="{6FACEB4E-86EE-4288-B628-90F1A2D8D4D2}" presName="iconBgRect" presStyleLbl="bgShp" presStyleIdx="3" presStyleCnt="4"/>
      <dgm:spPr/>
    </dgm:pt>
    <dgm:pt modelId="{03D2D70C-4BBE-4E4B-AF42-BE0FD1824051}" type="pres">
      <dgm:prSet presAssocID="{6FACEB4E-86EE-4288-B628-90F1A2D8D4D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at"/>
        </a:ext>
      </dgm:extLst>
    </dgm:pt>
    <dgm:pt modelId="{C12C7A53-9D4D-4A4D-A1C6-B5BA4FE34CE9}" type="pres">
      <dgm:prSet presAssocID="{6FACEB4E-86EE-4288-B628-90F1A2D8D4D2}" presName="spaceRect" presStyleCnt="0"/>
      <dgm:spPr/>
    </dgm:pt>
    <dgm:pt modelId="{3BB50437-A7D1-45CB-B136-D6B7F4F6BBBD}" type="pres">
      <dgm:prSet presAssocID="{6FACEB4E-86EE-4288-B628-90F1A2D8D4D2}" presName="textRect" presStyleLbl="revTx" presStyleIdx="3" presStyleCnt="4">
        <dgm:presLayoutVars>
          <dgm:chMax val="1"/>
          <dgm:chPref val="1"/>
        </dgm:presLayoutVars>
      </dgm:prSet>
      <dgm:spPr/>
    </dgm:pt>
  </dgm:ptLst>
  <dgm:cxnLst>
    <dgm:cxn modelId="{1CBD5E07-F691-4139-911E-5D1059DDE46E}" type="presOf" srcId="{8522A8C5-1E0F-4D6B-9788-971B4E764B04}" destId="{EB74F02B-76B0-4456-8F74-D631B4C6890D}" srcOrd="0" destOrd="0" presId="urn:microsoft.com/office/officeart/2018/2/layout/IconCircleList"/>
    <dgm:cxn modelId="{42CD7517-3B16-4C5F-AB58-2B01AF8006C0}" type="presOf" srcId="{6FACEB4E-86EE-4288-B628-90F1A2D8D4D2}" destId="{3BB50437-A7D1-45CB-B136-D6B7F4F6BBBD}" srcOrd="0" destOrd="0" presId="urn:microsoft.com/office/officeart/2018/2/layout/IconCircleList"/>
    <dgm:cxn modelId="{C8BC141E-3BE1-42B9-9A4E-AC66F100605D}" srcId="{05E731D1-441F-43C2-963C-68DA9CEFDC28}" destId="{6FACEB4E-86EE-4288-B628-90F1A2D8D4D2}" srcOrd="3" destOrd="0" parTransId="{F2437870-5D91-4755-A805-0FFC0B8240D9}" sibTransId="{80D49CB4-7598-4AFE-BBD1-4912E2140D24}"/>
    <dgm:cxn modelId="{DAFA9226-1AB1-4632-A289-D540BF6642B0}" srcId="{05E731D1-441F-43C2-963C-68DA9CEFDC28}" destId="{8522A8C5-1E0F-4D6B-9788-971B4E764B04}" srcOrd="1" destOrd="0" parTransId="{663C979F-DDD6-4E03-987D-61A510DB3CD1}" sibTransId="{4A300AF9-7987-422A-A30A-22BDD96B1F2C}"/>
    <dgm:cxn modelId="{DAF7123D-0C82-49D9-9852-ADB8550197D4}" type="presOf" srcId="{4A300AF9-7987-422A-A30A-22BDD96B1F2C}" destId="{2DB153BB-6045-4B21-9F17-084C60626D75}" srcOrd="0" destOrd="0" presId="urn:microsoft.com/office/officeart/2018/2/layout/IconCircleList"/>
    <dgm:cxn modelId="{570E9542-79D3-47F2-BE1D-64AA0C288F5F}" srcId="{05E731D1-441F-43C2-963C-68DA9CEFDC28}" destId="{E23A4736-AF6B-42A9-88CE-BC31749474FC}" srcOrd="0" destOrd="0" parTransId="{BE71A0D6-06EF-4390-9C17-9BA99600DAF5}" sibTransId="{0DEF04D6-9DB0-4733-8C9E-AE5006CD468D}"/>
    <dgm:cxn modelId="{DE32909C-3DD6-4C5C-9A1F-DF337C4E1C2F}" type="presOf" srcId="{0DEF04D6-9DB0-4733-8C9E-AE5006CD468D}" destId="{F29B40DD-7F34-45BC-9E25-724C683C69A0}" srcOrd="0" destOrd="0" presId="urn:microsoft.com/office/officeart/2018/2/layout/IconCircleList"/>
    <dgm:cxn modelId="{70BF85C8-0B71-425F-AA91-017DFC9E69BF}" srcId="{05E731D1-441F-43C2-963C-68DA9CEFDC28}" destId="{14AE32E5-150F-424C-B670-94186DD9C24D}" srcOrd="2" destOrd="0" parTransId="{AE29B0D6-A882-4012-807B-E1D68D135027}" sibTransId="{97976BAD-7CE0-4152-93BA-F6A3D8232F1D}"/>
    <dgm:cxn modelId="{AF1792CA-0826-4ED2-AE55-AD4A653C9AF0}" type="presOf" srcId="{97976BAD-7CE0-4152-93BA-F6A3D8232F1D}" destId="{AB92EA06-958F-4267-ACC5-A84AB46D5756}" srcOrd="0" destOrd="0" presId="urn:microsoft.com/office/officeart/2018/2/layout/IconCircleList"/>
    <dgm:cxn modelId="{960C74DC-41D3-4826-B28F-C593051FDFC2}" type="presOf" srcId="{E23A4736-AF6B-42A9-88CE-BC31749474FC}" destId="{A7E54DBB-A5EF-4748-B623-F64B26172E2D}" srcOrd="0" destOrd="0" presId="urn:microsoft.com/office/officeart/2018/2/layout/IconCircleList"/>
    <dgm:cxn modelId="{E8F049DD-2DCC-4113-9E1D-AD40D6D519B0}" type="presOf" srcId="{14AE32E5-150F-424C-B670-94186DD9C24D}" destId="{20358F6A-9804-450E-96EA-9EE136513CC0}" srcOrd="0" destOrd="0" presId="urn:microsoft.com/office/officeart/2018/2/layout/IconCircleList"/>
    <dgm:cxn modelId="{1F6369E3-284B-412B-84E8-42FCAE3D0BBA}" type="presOf" srcId="{05E731D1-441F-43C2-963C-68DA9CEFDC28}" destId="{80C0A9C7-8B83-44A4-8C68-93D1060EC017}" srcOrd="0" destOrd="0" presId="urn:microsoft.com/office/officeart/2018/2/layout/IconCircleList"/>
    <dgm:cxn modelId="{559D6CB9-BA09-439C-938A-BE4349A95CD1}" type="presParOf" srcId="{80C0A9C7-8B83-44A4-8C68-93D1060EC017}" destId="{93547B01-DE87-4E9D-9B57-B71F76EA36A8}" srcOrd="0" destOrd="0" presId="urn:microsoft.com/office/officeart/2018/2/layout/IconCircleList"/>
    <dgm:cxn modelId="{89742321-A2C6-46BC-A85A-48CDD02C9180}" type="presParOf" srcId="{93547B01-DE87-4E9D-9B57-B71F76EA36A8}" destId="{3E1DBE9D-5617-4A8B-B04D-91327E08D896}" srcOrd="0" destOrd="0" presId="urn:microsoft.com/office/officeart/2018/2/layout/IconCircleList"/>
    <dgm:cxn modelId="{76E2E02E-CDB1-4AA8-AD7F-34E3479B166B}" type="presParOf" srcId="{3E1DBE9D-5617-4A8B-B04D-91327E08D896}" destId="{E33F0B56-0887-4EA9-AF39-AFCAC9CA8CAD}" srcOrd="0" destOrd="0" presId="urn:microsoft.com/office/officeart/2018/2/layout/IconCircleList"/>
    <dgm:cxn modelId="{FA700B94-75C4-416E-84E6-3A11CCF4744B}" type="presParOf" srcId="{3E1DBE9D-5617-4A8B-B04D-91327E08D896}" destId="{B2307300-1257-43A7-B85D-B5D190B161C6}" srcOrd="1" destOrd="0" presId="urn:microsoft.com/office/officeart/2018/2/layout/IconCircleList"/>
    <dgm:cxn modelId="{E98ACBD0-8C1E-4CDE-B7EE-E9A4F4D97AC2}" type="presParOf" srcId="{3E1DBE9D-5617-4A8B-B04D-91327E08D896}" destId="{4CA3C81B-F107-4AB5-8B4E-35A1516A6A27}" srcOrd="2" destOrd="0" presId="urn:microsoft.com/office/officeart/2018/2/layout/IconCircleList"/>
    <dgm:cxn modelId="{3B145D89-2EBD-47CC-BB87-99DF2E7563C2}" type="presParOf" srcId="{3E1DBE9D-5617-4A8B-B04D-91327E08D896}" destId="{A7E54DBB-A5EF-4748-B623-F64B26172E2D}" srcOrd="3" destOrd="0" presId="urn:microsoft.com/office/officeart/2018/2/layout/IconCircleList"/>
    <dgm:cxn modelId="{1C07C4AC-E969-473F-886F-31F911817166}" type="presParOf" srcId="{93547B01-DE87-4E9D-9B57-B71F76EA36A8}" destId="{F29B40DD-7F34-45BC-9E25-724C683C69A0}" srcOrd="1" destOrd="0" presId="urn:microsoft.com/office/officeart/2018/2/layout/IconCircleList"/>
    <dgm:cxn modelId="{064F79E5-CE9A-4820-8478-72C44F83CD23}" type="presParOf" srcId="{93547B01-DE87-4E9D-9B57-B71F76EA36A8}" destId="{E4838BD6-914F-4BF9-A9D2-CF17580F75EB}" srcOrd="2" destOrd="0" presId="urn:microsoft.com/office/officeart/2018/2/layout/IconCircleList"/>
    <dgm:cxn modelId="{539253A6-1F30-4333-8B97-8A0E4437B39E}" type="presParOf" srcId="{E4838BD6-914F-4BF9-A9D2-CF17580F75EB}" destId="{1C17AA74-12C7-467C-BE28-F5C58E7675A8}" srcOrd="0" destOrd="0" presId="urn:microsoft.com/office/officeart/2018/2/layout/IconCircleList"/>
    <dgm:cxn modelId="{8BAA077D-7D09-47FC-8E9B-CE7BAC89B6B0}" type="presParOf" srcId="{E4838BD6-914F-4BF9-A9D2-CF17580F75EB}" destId="{BC59B5F0-A514-43E3-BAC7-A32D80C2CCB2}" srcOrd="1" destOrd="0" presId="urn:microsoft.com/office/officeart/2018/2/layout/IconCircleList"/>
    <dgm:cxn modelId="{F143D73B-D369-452E-8CA9-F55D7FF08DB7}" type="presParOf" srcId="{E4838BD6-914F-4BF9-A9D2-CF17580F75EB}" destId="{5E2CE6F9-281F-40E9-80CF-A688C461BABF}" srcOrd="2" destOrd="0" presId="urn:microsoft.com/office/officeart/2018/2/layout/IconCircleList"/>
    <dgm:cxn modelId="{CDBD772A-17EF-4656-989A-BFAC4173262A}" type="presParOf" srcId="{E4838BD6-914F-4BF9-A9D2-CF17580F75EB}" destId="{EB74F02B-76B0-4456-8F74-D631B4C6890D}" srcOrd="3" destOrd="0" presId="urn:microsoft.com/office/officeart/2018/2/layout/IconCircleList"/>
    <dgm:cxn modelId="{17706921-0040-46C9-9CC4-09D3BE273C5E}" type="presParOf" srcId="{93547B01-DE87-4E9D-9B57-B71F76EA36A8}" destId="{2DB153BB-6045-4B21-9F17-084C60626D75}" srcOrd="3" destOrd="0" presId="urn:microsoft.com/office/officeart/2018/2/layout/IconCircleList"/>
    <dgm:cxn modelId="{81124512-101C-4B69-BA0E-B8ACB8590B30}" type="presParOf" srcId="{93547B01-DE87-4E9D-9B57-B71F76EA36A8}" destId="{EAE9B229-EFE0-4122-ABDB-B94B6AB9EADD}" srcOrd="4" destOrd="0" presId="urn:microsoft.com/office/officeart/2018/2/layout/IconCircleList"/>
    <dgm:cxn modelId="{F1D4370B-AF9C-4EF7-A503-878BDA796A72}" type="presParOf" srcId="{EAE9B229-EFE0-4122-ABDB-B94B6AB9EADD}" destId="{909FCC9A-5429-41D9-893B-AA9EE4CE3E43}" srcOrd="0" destOrd="0" presId="urn:microsoft.com/office/officeart/2018/2/layout/IconCircleList"/>
    <dgm:cxn modelId="{0487E85D-9995-4D69-B815-54E1D505B6EB}" type="presParOf" srcId="{EAE9B229-EFE0-4122-ABDB-B94B6AB9EADD}" destId="{6122050E-26E7-4632-BEEE-3F87261246D9}" srcOrd="1" destOrd="0" presId="urn:microsoft.com/office/officeart/2018/2/layout/IconCircleList"/>
    <dgm:cxn modelId="{BB41857A-3E92-4F73-84A8-ED0BA64D8FEF}" type="presParOf" srcId="{EAE9B229-EFE0-4122-ABDB-B94B6AB9EADD}" destId="{199C7060-0A97-4626-AE5F-5B00E7B05642}" srcOrd="2" destOrd="0" presId="urn:microsoft.com/office/officeart/2018/2/layout/IconCircleList"/>
    <dgm:cxn modelId="{82627D6D-F04D-46A2-B09B-9DFDCCF02AE9}" type="presParOf" srcId="{EAE9B229-EFE0-4122-ABDB-B94B6AB9EADD}" destId="{20358F6A-9804-450E-96EA-9EE136513CC0}" srcOrd="3" destOrd="0" presId="urn:microsoft.com/office/officeart/2018/2/layout/IconCircleList"/>
    <dgm:cxn modelId="{DACA5ABB-515A-43F4-91D3-8E8CF6CC94ED}" type="presParOf" srcId="{93547B01-DE87-4E9D-9B57-B71F76EA36A8}" destId="{AB92EA06-958F-4267-ACC5-A84AB46D5756}" srcOrd="5" destOrd="0" presId="urn:microsoft.com/office/officeart/2018/2/layout/IconCircleList"/>
    <dgm:cxn modelId="{ADFA9AD7-2DE6-498C-9F89-CF5D3E14654B}" type="presParOf" srcId="{93547B01-DE87-4E9D-9B57-B71F76EA36A8}" destId="{636EB021-AB1A-4590-9644-2950B143062F}" srcOrd="6" destOrd="0" presId="urn:microsoft.com/office/officeart/2018/2/layout/IconCircleList"/>
    <dgm:cxn modelId="{3D142218-EEE0-4020-B2AF-7C99C9F2FC98}" type="presParOf" srcId="{636EB021-AB1A-4590-9644-2950B143062F}" destId="{8101C974-761B-4DCA-BDA6-9DC84628FCE3}" srcOrd="0" destOrd="0" presId="urn:microsoft.com/office/officeart/2018/2/layout/IconCircleList"/>
    <dgm:cxn modelId="{55A8862A-1F6D-4D1D-A710-768D6C135003}" type="presParOf" srcId="{636EB021-AB1A-4590-9644-2950B143062F}" destId="{03D2D70C-4BBE-4E4B-AF42-BE0FD1824051}" srcOrd="1" destOrd="0" presId="urn:microsoft.com/office/officeart/2018/2/layout/IconCircleList"/>
    <dgm:cxn modelId="{537363CD-1C2D-4AFD-95B2-69F4C72B5F43}" type="presParOf" srcId="{636EB021-AB1A-4590-9644-2950B143062F}" destId="{C12C7A53-9D4D-4A4D-A1C6-B5BA4FE34CE9}" srcOrd="2" destOrd="0" presId="urn:microsoft.com/office/officeart/2018/2/layout/IconCircleList"/>
    <dgm:cxn modelId="{D7F8E0EC-22E9-4637-8B12-5FF12791ED11}" type="presParOf" srcId="{636EB021-AB1A-4590-9644-2950B143062F}" destId="{3BB50437-A7D1-45CB-B136-D6B7F4F6BBBD}"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1AA8BF3-0FCD-4BB4-9DA1-F4A8271BA939}" type="doc">
      <dgm:prSet loTypeId="urn:microsoft.com/office/officeart/2005/8/layout/process2" loCatId="process" qsTypeId="urn:microsoft.com/office/officeart/2005/8/quickstyle/simple1" qsCatId="simple" csTypeId="urn:microsoft.com/office/officeart/2005/8/colors/accent3_2" csCatId="accent3" phldr="1"/>
      <dgm:spPr/>
      <dgm:t>
        <a:bodyPr/>
        <a:lstStyle/>
        <a:p>
          <a:endParaRPr lang="en-US"/>
        </a:p>
      </dgm:t>
    </dgm:pt>
    <dgm:pt modelId="{B7178A5A-82F4-448E-9CF6-54ADD11530B5}">
      <dgm:prSet/>
      <dgm:spPr/>
      <dgm:t>
        <a:bodyPr/>
        <a:lstStyle/>
        <a:p>
          <a:r>
            <a:rPr lang="en-US"/>
            <a:t>Gender</a:t>
          </a:r>
        </a:p>
      </dgm:t>
    </dgm:pt>
    <dgm:pt modelId="{756A47F8-7017-45D4-B244-7F049D456819}" type="parTrans" cxnId="{55ABDF47-9E69-4141-8E07-28709F45EBBA}">
      <dgm:prSet/>
      <dgm:spPr/>
      <dgm:t>
        <a:bodyPr/>
        <a:lstStyle/>
        <a:p>
          <a:endParaRPr lang="en-US"/>
        </a:p>
      </dgm:t>
    </dgm:pt>
    <dgm:pt modelId="{BDD01392-C97B-4102-A423-F6AB980C9A5F}" type="sibTrans" cxnId="{55ABDF47-9E69-4141-8E07-28709F45EBBA}">
      <dgm:prSet/>
      <dgm:spPr>
        <a:noFill/>
      </dgm:spPr>
      <dgm:t>
        <a:bodyPr/>
        <a:lstStyle/>
        <a:p>
          <a:endParaRPr lang="en-US"/>
        </a:p>
      </dgm:t>
    </dgm:pt>
    <dgm:pt modelId="{945B3D21-113C-4603-872C-9CCAE51DEFC1}">
      <dgm:prSet/>
      <dgm:spPr/>
      <dgm:t>
        <a:bodyPr/>
        <a:lstStyle/>
        <a:p>
          <a:r>
            <a:rPr lang="en-US"/>
            <a:t>Race</a:t>
          </a:r>
        </a:p>
      </dgm:t>
    </dgm:pt>
    <dgm:pt modelId="{24A8AF9D-085F-4234-9991-11410F0AC76D}" type="parTrans" cxnId="{AE2DDCC5-F22A-4EB9-ADA8-6959889F8944}">
      <dgm:prSet/>
      <dgm:spPr/>
      <dgm:t>
        <a:bodyPr/>
        <a:lstStyle/>
        <a:p>
          <a:endParaRPr lang="en-US"/>
        </a:p>
      </dgm:t>
    </dgm:pt>
    <dgm:pt modelId="{AA024B8B-0728-4FFC-9CEE-099BD13EF2EF}" type="sibTrans" cxnId="{AE2DDCC5-F22A-4EB9-ADA8-6959889F8944}">
      <dgm:prSet/>
      <dgm:spPr>
        <a:noFill/>
      </dgm:spPr>
      <dgm:t>
        <a:bodyPr/>
        <a:lstStyle/>
        <a:p>
          <a:endParaRPr lang="en-US"/>
        </a:p>
      </dgm:t>
    </dgm:pt>
    <dgm:pt modelId="{C5B7F05C-9C30-4811-8CB8-F2477FC82236}">
      <dgm:prSet/>
      <dgm:spPr/>
      <dgm:t>
        <a:bodyPr/>
        <a:lstStyle/>
        <a:p>
          <a:r>
            <a:rPr lang="en-US"/>
            <a:t>Ethnicity</a:t>
          </a:r>
        </a:p>
      </dgm:t>
    </dgm:pt>
    <dgm:pt modelId="{626085E7-2D51-4B85-8A12-D55CEA4D5DC8}" type="parTrans" cxnId="{297643D9-7F85-439F-A63C-EDC8983430CC}">
      <dgm:prSet/>
      <dgm:spPr/>
      <dgm:t>
        <a:bodyPr/>
        <a:lstStyle/>
        <a:p>
          <a:endParaRPr lang="en-US"/>
        </a:p>
      </dgm:t>
    </dgm:pt>
    <dgm:pt modelId="{FDD92EE5-EA59-4A7E-8F67-94BB29EFF9BA}" type="sibTrans" cxnId="{297643D9-7F85-439F-A63C-EDC8983430CC}">
      <dgm:prSet/>
      <dgm:spPr>
        <a:noFill/>
      </dgm:spPr>
      <dgm:t>
        <a:bodyPr/>
        <a:lstStyle/>
        <a:p>
          <a:endParaRPr lang="en-US"/>
        </a:p>
      </dgm:t>
    </dgm:pt>
    <dgm:pt modelId="{A38D026E-3DC4-4CF3-A9EF-06132672950C}">
      <dgm:prSet/>
      <dgm:spPr/>
      <dgm:t>
        <a:bodyPr/>
        <a:lstStyle/>
        <a:p>
          <a:r>
            <a:rPr lang="en-US"/>
            <a:t>Age</a:t>
          </a:r>
        </a:p>
      </dgm:t>
    </dgm:pt>
    <dgm:pt modelId="{451FC608-BC24-4AF8-BFD2-DCC8AAEBDBDF}" type="parTrans" cxnId="{AF9FFC82-008E-404B-9430-7DEA44099EEF}">
      <dgm:prSet/>
      <dgm:spPr/>
      <dgm:t>
        <a:bodyPr/>
        <a:lstStyle/>
        <a:p>
          <a:endParaRPr lang="en-US"/>
        </a:p>
      </dgm:t>
    </dgm:pt>
    <dgm:pt modelId="{89304EA1-30CC-4E1F-8C37-C87A962B25BA}" type="sibTrans" cxnId="{AF9FFC82-008E-404B-9430-7DEA44099EEF}">
      <dgm:prSet/>
      <dgm:spPr>
        <a:noFill/>
      </dgm:spPr>
      <dgm:t>
        <a:bodyPr/>
        <a:lstStyle/>
        <a:p>
          <a:endParaRPr lang="en-US"/>
        </a:p>
      </dgm:t>
    </dgm:pt>
    <dgm:pt modelId="{E3DC1852-8965-4A40-A6F1-8ABC3AB1DAE0}">
      <dgm:prSet/>
      <dgm:spPr/>
      <dgm:t>
        <a:bodyPr/>
        <a:lstStyle/>
        <a:p>
          <a:r>
            <a:rPr lang="en-US"/>
            <a:t>Sexual orientation  </a:t>
          </a:r>
        </a:p>
      </dgm:t>
    </dgm:pt>
    <dgm:pt modelId="{363DB8D4-29C1-45C8-984E-76B4C773E7F1}" type="parTrans" cxnId="{29A7B4F3-6ECB-4036-AE8E-A2046EAC9E37}">
      <dgm:prSet/>
      <dgm:spPr/>
      <dgm:t>
        <a:bodyPr/>
        <a:lstStyle/>
        <a:p>
          <a:endParaRPr lang="en-US"/>
        </a:p>
      </dgm:t>
    </dgm:pt>
    <dgm:pt modelId="{26437EE2-4A99-4893-9DB6-4E39B2B20F3B}" type="sibTrans" cxnId="{29A7B4F3-6ECB-4036-AE8E-A2046EAC9E37}">
      <dgm:prSet/>
      <dgm:spPr>
        <a:noFill/>
      </dgm:spPr>
      <dgm:t>
        <a:bodyPr/>
        <a:lstStyle/>
        <a:p>
          <a:endParaRPr lang="en-US"/>
        </a:p>
      </dgm:t>
    </dgm:pt>
    <dgm:pt modelId="{61B09067-2A01-450C-9C90-C6246A6196D5}">
      <dgm:prSet/>
      <dgm:spPr/>
      <dgm:t>
        <a:bodyPr/>
        <a:lstStyle/>
        <a:p>
          <a:r>
            <a:rPr lang="en-US"/>
            <a:t>Religious belief</a:t>
          </a:r>
        </a:p>
      </dgm:t>
    </dgm:pt>
    <dgm:pt modelId="{E3B28767-4605-49CF-8865-0B86317BA1F1}" type="parTrans" cxnId="{CCCD3E53-BA34-4005-854E-A09295FAFF08}">
      <dgm:prSet/>
      <dgm:spPr/>
      <dgm:t>
        <a:bodyPr/>
        <a:lstStyle/>
        <a:p>
          <a:endParaRPr lang="en-US"/>
        </a:p>
      </dgm:t>
    </dgm:pt>
    <dgm:pt modelId="{FCC3C5C2-B44F-49BF-9F1E-1D233F7AC470}" type="sibTrans" cxnId="{CCCD3E53-BA34-4005-854E-A09295FAFF08}">
      <dgm:prSet/>
      <dgm:spPr>
        <a:noFill/>
      </dgm:spPr>
      <dgm:t>
        <a:bodyPr/>
        <a:lstStyle/>
        <a:p>
          <a:endParaRPr lang="en-US"/>
        </a:p>
      </dgm:t>
    </dgm:pt>
    <dgm:pt modelId="{6983BD63-3E6D-4147-8149-66A96E8FCA72}">
      <dgm:prSet/>
      <dgm:spPr/>
      <dgm:t>
        <a:bodyPr/>
        <a:lstStyle/>
        <a:p>
          <a:r>
            <a:rPr lang="en-US"/>
            <a:t>Physical abilities</a:t>
          </a:r>
        </a:p>
      </dgm:t>
    </dgm:pt>
    <dgm:pt modelId="{5A87B262-E8CB-4952-A396-7ACB2EB0039F}" type="parTrans" cxnId="{D900C4E0-A374-4588-9C89-DBD591E803B3}">
      <dgm:prSet/>
      <dgm:spPr/>
      <dgm:t>
        <a:bodyPr/>
        <a:lstStyle/>
        <a:p>
          <a:endParaRPr lang="en-US"/>
        </a:p>
      </dgm:t>
    </dgm:pt>
    <dgm:pt modelId="{3AFBA77A-F9F7-4E9B-B73F-AD571E7083C9}" type="sibTrans" cxnId="{D900C4E0-A374-4588-9C89-DBD591E803B3}">
      <dgm:prSet/>
      <dgm:spPr/>
      <dgm:t>
        <a:bodyPr/>
        <a:lstStyle/>
        <a:p>
          <a:endParaRPr lang="en-US"/>
        </a:p>
      </dgm:t>
    </dgm:pt>
    <dgm:pt modelId="{CC285C7A-3DBB-3D4D-B657-C9DAFC255201}" type="pres">
      <dgm:prSet presAssocID="{01AA8BF3-0FCD-4BB4-9DA1-F4A8271BA939}" presName="linearFlow" presStyleCnt="0">
        <dgm:presLayoutVars>
          <dgm:resizeHandles val="exact"/>
        </dgm:presLayoutVars>
      </dgm:prSet>
      <dgm:spPr/>
    </dgm:pt>
    <dgm:pt modelId="{A1E6065D-7027-F64C-B3DE-EC916DEE9253}" type="pres">
      <dgm:prSet presAssocID="{B7178A5A-82F4-448E-9CF6-54ADD11530B5}" presName="node" presStyleLbl="node1" presStyleIdx="0" presStyleCnt="7">
        <dgm:presLayoutVars>
          <dgm:bulletEnabled val="1"/>
        </dgm:presLayoutVars>
      </dgm:prSet>
      <dgm:spPr/>
    </dgm:pt>
    <dgm:pt modelId="{09B425C2-1D0C-9E44-AC04-5103678E3C16}" type="pres">
      <dgm:prSet presAssocID="{BDD01392-C97B-4102-A423-F6AB980C9A5F}" presName="sibTrans" presStyleLbl="sibTrans2D1" presStyleIdx="0" presStyleCnt="6"/>
      <dgm:spPr/>
    </dgm:pt>
    <dgm:pt modelId="{C95F4ED9-4BD8-4840-B333-1DEDC45FC2EB}" type="pres">
      <dgm:prSet presAssocID="{BDD01392-C97B-4102-A423-F6AB980C9A5F}" presName="connectorText" presStyleLbl="sibTrans2D1" presStyleIdx="0" presStyleCnt="6"/>
      <dgm:spPr/>
    </dgm:pt>
    <dgm:pt modelId="{DEF23DDF-F7DE-E647-BA01-8DD8DB2CCB7C}" type="pres">
      <dgm:prSet presAssocID="{945B3D21-113C-4603-872C-9CCAE51DEFC1}" presName="node" presStyleLbl="node1" presStyleIdx="1" presStyleCnt="7">
        <dgm:presLayoutVars>
          <dgm:bulletEnabled val="1"/>
        </dgm:presLayoutVars>
      </dgm:prSet>
      <dgm:spPr/>
    </dgm:pt>
    <dgm:pt modelId="{4F6C7E65-4A98-BF4B-9377-6D6A22B25373}" type="pres">
      <dgm:prSet presAssocID="{AA024B8B-0728-4FFC-9CEE-099BD13EF2EF}" presName="sibTrans" presStyleLbl="sibTrans2D1" presStyleIdx="1" presStyleCnt="6"/>
      <dgm:spPr/>
    </dgm:pt>
    <dgm:pt modelId="{3D7B4FD8-6C51-F449-AC18-E256D21B7344}" type="pres">
      <dgm:prSet presAssocID="{AA024B8B-0728-4FFC-9CEE-099BD13EF2EF}" presName="connectorText" presStyleLbl="sibTrans2D1" presStyleIdx="1" presStyleCnt="6"/>
      <dgm:spPr/>
    </dgm:pt>
    <dgm:pt modelId="{050D506E-7D17-CD45-BDFD-C24F4467A0CE}" type="pres">
      <dgm:prSet presAssocID="{C5B7F05C-9C30-4811-8CB8-F2477FC82236}" presName="node" presStyleLbl="node1" presStyleIdx="2" presStyleCnt="7">
        <dgm:presLayoutVars>
          <dgm:bulletEnabled val="1"/>
        </dgm:presLayoutVars>
      </dgm:prSet>
      <dgm:spPr/>
    </dgm:pt>
    <dgm:pt modelId="{34D56F49-69F4-3B49-8623-5D5D0AD7FEEA}" type="pres">
      <dgm:prSet presAssocID="{FDD92EE5-EA59-4A7E-8F67-94BB29EFF9BA}" presName="sibTrans" presStyleLbl="sibTrans2D1" presStyleIdx="2" presStyleCnt="6"/>
      <dgm:spPr/>
    </dgm:pt>
    <dgm:pt modelId="{4E6216A0-D108-254A-8314-6F95E8CE125D}" type="pres">
      <dgm:prSet presAssocID="{FDD92EE5-EA59-4A7E-8F67-94BB29EFF9BA}" presName="connectorText" presStyleLbl="sibTrans2D1" presStyleIdx="2" presStyleCnt="6"/>
      <dgm:spPr/>
    </dgm:pt>
    <dgm:pt modelId="{A5D36FC1-27C8-0049-84ED-F3B29A40BFB4}" type="pres">
      <dgm:prSet presAssocID="{A38D026E-3DC4-4CF3-A9EF-06132672950C}" presName="node" presStyleLbl="node1" presStyleIdx="3" presStyleCnt="7">
        <dgm:presLayoutVars>
          <dgm:bulletEnabled val="1"/>
        </dgm:presLayoutVars>
      </dgm:prSet>
      <dgm:spPr/>
    </dgm:pt>
    <dgm:pt modelId="{E4774B84-BBD2-D141-82E3-63052312C737}" type="pres">
      <dgm:prSet presAssocID="{89304EA1-30CC-4E1F-8C37-C87A962B25BA}" presName="sibTrans" presStyleLbl="sibTrans2D1" presStyleIdx="3" presStyleCnt="6"/>
      <dgm:spPr/>
    </dgm:pt>
    <dgm:pt modelId="{3B52957D-71E2-EA4F-8D4F-5956B4F4EA57}" type="pres">
      <dgm:prSet presAssocID="{89304EA1-30CC-4E1F-8C37-C87A962B25BA}" presName="connectorText" presStyleLbl="sibTrans2D1" presStyleIdx="3" presStyleCnt="6"/>
      <dgm:spPr/>
    </dgm:pt>
    <dgm:pt modelId="{FCFCC509-D721-444D-A4EF-B2F93E5D5507}" type="pres">
      <dgm:prSet presAssocID="{E3DC1852-8965-4A40-A6F1-8ABC3AB1DAE0}" presName="node" presStyleLbl="node1" presStyleIdx="4" presStyleCnt="7">
        <dgm:presLayoutVars>
          <dgm:bulletEnabled val="1"/>
        </dgm:presLayoutVars>
      </dgm:prSet>
      <dgm:spPr/>
    </dgm:pt>
    <dgm:pt modelId="{58648325-2AC8-6D40-A365-D3F03F350A1E}" type="pres">
      <dgm:prSet presAssocID="{26437EE2-4A99-4893-9DB6-4E39B2B20F3B}" presName="sibTrans" presStyleLbl="sibTrans2D1" presStyleIdx="4" presStyleCnt="6"/>
      <dgm:spPr/>
    </dgm:pt>
    <dgm:pt modelId="{4296E00E-1A19-FF44-858B-C4AFE85E3B54}" type="pres">
      <dgm:prSet presAssocID="{26437EE2-4A99-4893-9DB6-4E39B2B20F3B}" presName="connectorText" presStyleLbl="sibTrans2D1" presStyleIdx="4" presStyleCnt="6"/>
      <dgm:spPr/>
    </dgm:pt>
    <dgm:pt modelId="{5D993F12-02F7-784B-BE5E-A33A587910EF}" type="pres">
      <dgm:prSet presAssocID="{61B09067-2A01-450C-9C90-C6246A6196D5}" presName="node" presStyleLbl="node1" presStyleIdx="5" presStyleCnt="7">
        <dgm:presLayoutVars>
          <dgm:bulletEnabled val="1"/>
        </dgm:presLayoutVars>
      </dgm:prSet>
      <dgm:spPr/>
    </dgm:pt>
    <dgm:pt modelId="{730E8123-C654-5148-8951-A03BFA1478A3}" type="pres">
      <dgm:prSet presAssocID="{FCC3C5C2-B44F-49BF-9F1E-1D233F7AC470}" presName="sibTrans" presStyleLbl="sibTrans2D1" presStyleIdx="5" presStyleCnt="6"/>
      <dgm:spPr/>
    </dgm:pt>
    <dgm:pt modelId="{AD24828A-9EFE-9245-A488-172B55AB9E77}" type="pres">
      <dgm:prSet presAssocID="{FCC3C5C2-B44F-49BF-9F1E-1D233F7AC470}" presName="connectorText" presStyleLbl="sibTrans2D1" presStyleIdx="5" presStyleCnt="6"/>
      <dgm:spPr/>
    </dgm:pt>
    <dgm:pt modelId="{BC83A037-44A1-7941-9702-9E6C1D74FE48}" type="pres">
      <dgm:prSet presAssocID="{6983BD63-3E6D-4147-8149-66A96E8FCA72}" presName="node" presStyleLbl="node1" presStyleIdx="6" presStyleCnt="7">
        <dgm:presLayoutVars>
          <dgm:bulletEnabled val="1"/>
        </dgm:presLayoutVars>
      </dgm:prSet>
      <dgm:spPr/>
    </dgm:pt>
  </dgm:ptLst>
  <dgm:cxnLst>
    <dgm:cxn modelId="{F5553005-8F5C-7A40-B1E5-DEBB8BCE3C58}" type="presOf" srcId="{FCC3C5C2-B44F-49BF-9F1E-1D233F7AC470}" destId="{730E8123-C654-5148-8951-A03BFA1478A3}" srcOrd="0" destOrd="0" presId="urn:microsoft.com/office/officeart/2005/8/layout/process2"/>
    <dgm:cxn modelId="{AB62A30F-8DA6-7345-B46C-889533D8B126}" type="presOf" srcId="{C5B7F05C-9C30-4811-8CB8-F2477FC82236}" destId="{050D506E-7D17-CD45-BDFD-C24F4467A0CE}" srcOrd="0" destOrd="0" presId="urn:microsoft.com/office/officeart/2005/8/layout/process2"/>
    <dgm:cxn modelId="{CF128F1B-AE3E-8F4D-897F-F4C65F248364}" type="presOf" srcId="{89304EA1-30CC-4E1F-8C37-C87A962B25BA}" destId="{3B52957D-71E2-EA4F-8D4F-5956B4F4EA57}" srcOrd="1" destOrd="0" presId="urn:microsoft.com/office/officeart/2005/8/layout/process2"/>
    <dgm:cxn modelId="{F951FA20-2382-A243-B56D-DE0C496CF107}" type="presOf" srcId="{6983BD63-3E6D-4147-8149-66A96E8FCA72}" destId="{BC83A037-44A1-7941-9702-9E6C1D74FE48}" srcOrd="0" destOrd="0" presId="urn:microsoft.com/office/officeart/2005/8/layout/process2"/>
    <dgm:cxn modelId="{4B186524-1D3E-8049-A03C-FD9A8C602447}" type="presOf" srcId="{AA024B8B-0728-4FFC-9CEE-099BD13EF2EF}" destId="{4F6C7E65-4A98-BF4B-9377-6D6A22B25373}" srcOrd="0" destOrd="0" presId="urn:microsoft.com/office/officeart/2005/8/layout/process2"/>
    <dgm:cxn modelId="{52E6DB30-375A-9744-94C6-8A550A23D503}" type="presOf" srcId="{E3DC1852-8965-4A40-A6F1-8ABC3AB1DAE0}" destId="{FCFCC509-D721-444D-A4EF-B2F93E5D5507}" srcOrd="0" destOrd="0" presId="urn:microsoft.com/office/officeart/2005/8/layout/process2"/>
    <dgm:cxn modelId="{2F787632-FFAC-BF47-ACB5-45F8867367F1}" type="presOf" srcId="{FCC3C5C2-B44F-49BF-9F1E-1D233F7AC470}" destId="{AD24828A-9EFE-9245-A488-172B55AB9E77}" srcOrd="1" destOrd="0" presId="urn:microsoft.com/office/officeart/2005/8/layout/process2"/>
    <dgm:cxn modelId="{55ABDF47-9E69-4141-8E07-28709F45EBBA}" srcId="{01AA8BF3-0FCD-4BB4-9DA1-F4A8271BA939}" destId="{B7178A5A-82F4-448E-9CF6-54ADD11530B5}" srcOrd="0" destOrd="0" parTransId="{756A47F8-7017-45D4-B244-7F049D456819}" sibTransId="{BDD01392-C97B-4102-A423-F6AB980C9A5F}"/>
    <dgm:cxn modelId="{4D359749-8770-6C49-AAA1-D3B8E58FEBD6}" type="presOf" srcId="{945B3D21-113C-4603-872C-9CCAE51DEFC1}" destId="{DEF23DDF-F7DE-E647-BA01-8DD8DB2CCB7C}" srcOrd="0" destOrd="0" presId="urn:microsoft.com/office/officeart/2005/8/layout/process2"/>
    <dgm:cxn modelId="{A000E04E-923A-5C4C-8041-9822CD9B90D2}" type="presOf" srcId="{61B09067-2A01-450C-9C90-C6246A6196D5}" destId="{5D993F12-02F7-784B-BE5E-A33A587910EF}" srcOrd="0" destOrd="0" presId="urn:microsoft.com/office/officeart/2005/8/layout/process2"/>
    <dgm:cxn modelId="{D6317B72-3129-4E4F-A022-2700D2DABC3E}" type="presOf" srcId="{B7178A5A-82F4-448E-9CF6-54ADD11530B5}" destId="{A1E6065D-7027-F64C-B3DE-EC916DEE9253}" srcOrd="0" destOrd="0" presId="urn:microsoft.com/office/officeart/2005/8/layout/process2"/>
    <dgm:cxn modelId="{CCCD3E53-BA34-4005-854E-A09295FAFF08}" srcId="{01AA8BF3-0FCD-4BB4-9DA1-F4A8271BA939}" destId="{61B09067-2A01-450C-9C90-C6246A6196D5}" srcOrd="5" destOrd="0" parTransId="{E3B28767-4605-49CF-8865-0B86317BA1F1}" sibTransId="{FCC3C5C2-B44F-49BF-9F1E-1D233F7AC470}"/>
    <dgm:cxn modelId="{F9572881-0547-9D46-BDB4-5E632C833CF3}" type="presOf" srcId="{BDD01392-C97B-4102-A423-F6AB980C9A5F}" destId="{C95F4ED9-4BD8-4840-B333-1DEDC45FC2EB}" srcOrd="1" destOrd="0" presId="urn:microsoft.com/office/officeart/2005/8/layout/process2"/>
    <dgm:cxn modelId="{AF9FFC82-008E-404B-9430-7DEA44099EEF}" srcId="{01AA8BF3-0FCD-4BB4-9DA1-F4A8271BA939}" destId="{A38D026E-3DC4-4CF3-A9EF-06132672950C}" srcOrd="3" destOrd="0" parTransId="{451FC608-BC24-4AF8-BFD2-DCC8AAEBDBDF}" sibTransId="{89304EA1-30CC-4E1F-8C37-C87A962B25BA}"/>
    <dgm:cxn modelId="{C1EBC98E-BE16-E346-9FEC-C379F7BF6F7E}" type="presOf" srcId="{89304EA1-30CC-4E1F-8C37-C87A962B25BA}" destId="{E4774B84-BBD2-D141-82E3-63052312C737}" srcOrd="0" destOrd="0" presId="urn:microsoft.com/office/officeart/2005/8/layout/process2"/>
    <dgm:cxn modelId="{98C41E9D-3911-D74E-8C5E-1A9C5AA0B52E}" type="presOf" srcId="{01AA8BF3-0FCD-4BB4-9DA1-F4A8271BA939}" destId="{CC285C7A-3DBB-3D4D-B657-C9DAFC255201}" srcOrd="0" destOrd="0" presId="urn:microsoft.com/office/officeart/2005/8/layout/process2"/>
    <dgm:cxn modelId="{9DDCA8A1-A494-E14C-9DBF-1024B076FA4C}" type="presOf" srcId="{26437EE2-4A99-4893-9DB6-4E39B2B20F3B}" destId="{58648325-2AC8-6D40-A365-D3F03F350A1E}" srcOrd="0" destOrd="0" presId="urn:microsoft.com/office/officeart/2005/8/layout/process2"/>
    <dgm:cxn modelId="{DF52A6A9-74A2-FC48-8286-4DB1C6C86B0E}" type="presOf" srcId="{26437EE2-4A99-4893-9DB6-4E39B2B20F3B}" destId="{4296E00E-1A19-FF44-858B-C4AFE85E3B54}" srcOrd="1" destOrd="0" presId="urn:microsoft.com/office/officeart/2005/8/layout/process2"/>
    <dgm:cxn modelId="{6872B1B5-920E-E14C-9A22-2BDA84A98292}" type="presOf" srcId="{AA024B8B-0728-4FFC-9CEE-099BD13EF2EF}" destId="{3D7B4FD8-6C51-F449-AC18-E256D21B7344}" srcOrd="1" destOrd="0" presId="urn:microsoft.com/office/officeart/2005/8/layout/process2"/>
    <dgm:cxn modelId="{AE2DDCC5-F22A-4EB9-ADA8-6959889F8944}" srcId="{01AA8BF3-0FCD-4BB4-9DA1-F4A8271BA939}" destId="{945B3D21-113C-4603-872C-9CCAE51DEFC1}" srcOrd="1" destOrd="0" parTransId="{24A8AF9D-085F-4234-9991-11410F0AC76D}" sibTransId="{AA024B8B-0728-4FFC-9CEE-099BD13EF2EF}"/>
    <dgm:cxn modelId="{19BCF1C5-2C71-B94E-9F70-A436F2570B83}" type="presOf" srcId="{BDD01392-C97B-4102-A423-F6AB980C9A5F}" destId="{09B425C2-1D0C-9E44-AC04-5103678E3C16}" srcOrd="0" destOrd="0" presId="urn:microsoft.com/office/officeart/2005/8/layout/process2"/>
    <dgm:cxn modelId="{4437E8CF-AD31-544E-B3C8-3729BB921673}" type="presOf" srcId="{A38D026E-3DC4-4CF3-A9EF-06132672950C}" destId="{A5D36FC1-27C8-0049-84ED-F3B29A40BFB4}" srcOrd="0" destOrd="0" presId="urn:microsoft.com/office/officeart/2005/8/layout/process2"/>
    <dgm:cxn modelId="{297643D9-7F85-439F-A63C-EDC8983430CC}" srcId="{01AA8BF3-0FCD-4BB4-9DA1-F4A8271BA939}" destId="{C5B7F05C-9C30-4811-8CB8-F2477FC82236}" srcOrd="2" destOrd="0" parTransId="{626085E7-2D51-4B85-8A12-D55CEA4D5DC8}" sibTransId="{FDD92EE5-EA59-4A7E-8F67-94BB29EFF9BA}"/>
    <dgm:cxn modelId="{7164E8DA-2518-E74B-8164-B6B8B8596202}" type="presOf" srcId="{FDD92EE5-EA59-4A7E-8F67-94BB29EFF9BA}" destId="{4E6216A0-D108-254A-8314-6F95E8CE125D}" srcOrd="1" destOrd="0" presId="urn:microsoft.com/office/officeart/2005/8/layout/process2"/>
    <dgm:cxn modelId="{D900C4E0-A374-4588-9C89-DBD591E803B3}" srcId="{01AA8BF3-0FCD-4BB4-9DA1-F4A8271BA939}" destId="{6983BD63-3E6D-4147-8149-66A96E8FCA72}" srcOrd="6" destOrd="0" parTransId="{5A87B262-E8CB-4952-A396-7ACB2EB0039F}" sibTransId="{3AFBA77A-F9F7-4E9B-B73F-AD571E7083C9}"/>
    <dgm:cxn modelId="{5842CCE8-934A-F543-958B-1FB2AD33A1FD}" type="presOf" srcId="{FDD92EE5-EA59-4A7E-8F67-94BB29EFF9BA}" destId="{34D56F49-69F4-3B49-8623-5D5D0AD7FEEA}" srcOrd="0" destOrd="0" presId="urn:microsoft.com/office/officeart/2005/8/layout/process2"/>
    <dgm:cxn modelId="{29A7B4F3-6ECB-4036-AE8E-A2046EAC9E37}" srcId="{01AA8BF3-0FCD-4BB4-9DA1-F4A8271BA939}" destId="{E3DC1852-8965-4A40-A6F1-8ABC3AB1DAE0}" srcOrd="4" destOrd="0" parTransId="{363DB8D4-29C1-45C8-984E-76B4C773E7F1}" sibTransId="{26437EE2-4A99-4893-9DB6-4E39B2B20F3B}"/>
    <dgm:cxn modelId="{CBB7D3B5-7EC3-0942-9F59-F3A542EF0DCE}" type="presParOf" srcId="{CC285C7A-3DBB-3D4D-B657-C9DAFC255201}" destId="{A1E6065D-7027-F64C-B3DE-EC916DEE9253}" srcOrd="0" destOrd="0" presId="urn:microsoft.com/office/officeart/2005/8/layout/process2"/>
    <dgm:cxn modelId="{1662DFA5-8580-B140-8A5A-94CD4111D601}" type="presParOf" srcId="{CC285C7A-3DBB-3D4D-B657-C9DAFC255201}" destId="{09B425C2-1D0C-9E44-AC04-5103678E3C16}" srcOrd="1" destOrd="0" presId="urn:microsoft.com/office/officeart/2005/8/layout/process2"/>
    <dgm:cxn modelId="{B7FDE866-84AA-D546-890C-30334DB9848A}" type="presParOf" srcId="{09B425C2-1D0C-9E44-AC04-5103678E3C16}" destId="{C95F4ED9-4BD8-4840-B333-1DEDC45FC2EB}" srcOrd="0" destOrd="0" presId="urn:microsoft.com/office/officeart/2005/8/layout/process2"/>
    <dgm:cxn modelId="{B155E87A-1FD3-2940-8734-DAFEAB5B3EC4}" type="presParOf" srcId="{CC285C7A-3DBB-3D4D-B657-C9DAFC255201}" destId="{DEF23DDF-F7DE-E647-BA01-8DD8DB2CCB7C}" srcOrd="2" destOrd="0" presId="urn:microsoft.com/office/officeart/2005/8/layout/process2"/>
    <dgm:cxn modelId="{6A1DEE82-60DD-BE4C-9750-076D2566630D}" type="presParOf" srcId="{CC285C7A-3DBB-3D4D-B657-C9DAFC255201}" destId="{4F6C7E65-4A98-BF4B-9377-6D6A22B25373}" srcOrd="3" destOrd="0" presId="urn:microsoft.com/office/officeart/2005/8/layout/process2"/>
    <dgm:cxn modelId="{381D1A73-AE46-8C49-AFE3-F2B98E90F98C}" type="presParOf" srcId="{4F6C7E65-4A98-BF4B-9377-6D6A22B25373}" destId="{3D7B4FD8-6C51-F449-AC18-E256D21B7344}" srcOrd="0" destOrd="0" presId="urn:microsoft.com/office/officeart/2005/8/layout/process2"/>
    <dgm:cxn modelId="{DF4A7731-924D-A543-A5A5-3B3C274A7701}" type="presParOf" srcId="{CC285C7A-3DBB-3D4D-B657-C9DAFC255201}" destId="{050D506E-7D17-CD45-BDFD-C24F4467A0CE}" srcOrd="4" destOrd="0" presId="urn:microsoft.com/office/officeart/2005/8/layout/process2"/>
    <dgm:cxn modelId="{EC61AEC1-7267-9A46-B7B9-699E72EF587A}" type="presParOf" srcId="{CC285C7A-3DBB-3D4D-B657-C9DAFC255201}" destId="{34D56F49-69F4-3B49-8623-5D5D0AD7FEEA}" srcOrd="5" destOrd="0" presId="urn:microsoft.com/office/officeart/2005/8/layout/process2"/>
    <dgm:cxn modelId="{8E13D83C-73C7-F843-85A1-CF0E50B88F48}" type="presParOf" srcId="{34D56F49-69F4-3B49-8623-5D5D0AD7FEEA}" destId="{4E6216A0-D108-254A-8314-6F95E8CE125D}" srcOrd="0" destOrd="0" presId="urn:microsoft.com/office/officeart/2005/8/layout/process2"/>
    <dgm:cxn modelId="{79D0AC39-9549-454F-A4AF-305D564F290A}" type="presParOf" srcId="{CC285C7A-3DBB-3D4D-B657-C9DAFC255201}" destId="{A5D36FC1-27C8-0049-84ED-F3B29A40BFB4}" srcOrd="6" destOrd="0" presId="urn:microsoft.com/office/officeart/2005/8/layout/process2"/>
    <dgm:cxn modelId="{38815DC9-22A9-7F4B-93AD-7A75A420DF41}" type="presParOf" srcId="{CC285C7A-3DBB-3D4D-B657-C9DAFC255201}" destId="{E4774B84-BBD2-D141-82E3-63052312C737}" srcOrd="7" destOrd="0" presId="urn:microsoft.com/office/officeart/2005/8/layout/process2"/>
    <dgm:cxn modelId="{EA28EE83-2F6C-5240-A04B-DAD312E6B340}" type="presParOf" srcId="{E4774B84-BBD2-D141-82E3-63052312C737}" destId="{3B52957D-71E2-EA4F-8D4F-5956B4F4EA57}" srcOrd="0" destOrd="0" presId="urn:microsoft.com/office/officeart/2005/8/layout/process2"/>
    <dgm:cxn modelId="{D9C30D40-DBD1-A843-9B57-E7DED594EF2E}" type="presParOf" srcId="{CC285C7A-3DBB-3D4D-B657-C9DAFC255201}" destId="{FCFCC509-D721-444D-A4EF-B2F93E5D5507}" srcOrd="8" destOrd="0" presId="urn:microsoft.com/office/officeart/2005/8/layout/process2"/>
    <dgm:cxn modelId="{D1994B93-415B-1745-BB37-980A140D3B62}" type="presParOf" srcId="{CC285C7A-3DBB-3D4D-B657-C9DAFC255201}" destId="{58648325-2AC8-6D40-A365-D3F03F350A1E}" srcOrd="9" destOrd="0" presId="urn:microsoft.com/office/officeart/2005/8/layout/process2"/>
    <dgm:cxn modelId="{6E532CEC-06CA-6A4A-A82D-E86073E81627}" type="presParOf" srcId="{58648325-2AC8-6D40-A365-D3F03F350A1E}" destId="{4296E00E-1A19-FF44-858B-C4AFE85E3B54}" srcOrd="0" destOrd="0" presId="urn:microsoft.com/office/officeart/2005/8/layout/process2"/>
    <dgm:cxn modelId="{64C88D46-ADCD-8649-B022-617DC3A85984}" type="presParOf" srcId="{CC285C7A-3DBB-3D4D-B657-C9DAFC255201}" destId="{5D993F12-02F7-784B-BE5E-A33A587910EF}" srcOrd="10" destOrd="0" presId="urn:microsoft.com/office/officeart/2005/8/layout/process2"/>
    <dgm:cxn modelId="{FDC54A31-BC02-D84D-A5FC-3ABDD62E9714}" type="presParOf" srcId="{CC285C7A-3DBB-3D4D-B657-C9DAFC255201}" destId="{730E8123-C654-5148-8951-A03BFA1478A3}" srcOrd="11" destOrd="0" presId="urn:microsoft.com/office/officeart/2005/8/layout/process2"/>
    <dgm:cxn modelId="{01E120C0-C361-8243-86AA-20DBF6C70B28}" type="presParOf" srcId="{730E8123-C654-5148-8951-A03BFA1478A3}" destId="{AD24828A-9EFE-9245-A488-172B55AB9E77}" srcOrd="0" destOrd="0" presId="urn:microsoft.com/office/officeart/2005/8/layout/process2"/>
    <dgm:cxn modelId="{FA0E26A4-18ED-3B4D-B446-E4E54FA3B65E}" type="presParOf" srcId="{CC285C7A-3DBB-3D4D-B657-C9DAFC255201}" destId="{BC83A037-44A1-7941-9702-9E6C1D74FE48}" srcOrd="1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6D1D93F-9DA4-4F7B-A6FB-57CA14A973AB}" type="doc">
      <dgm:prSet loTypeId="urn:microsoft.com/office/officeart/2018/2/layout/IconLabelDescriptionList" loCatId="icon" qsTypeId="urn:microsoft.com/office/officeart/2005/8/quickstyle/simple1" qsCatId="simple" csTypeId="urn:microsoft.com/office/officeart/2005/8/colors/accent2_2" csCatId="accent2" phldr="1"/>
      <dgm:spPr/>
      <dgm:t>
        <a:bodyPr/>
        <a:lstStyle/>
        <a:p>
          <a:endParaRPr lang="en-US"/>
        </a:p>
      </dgm:t>
    </dgm:pt>
    <dgm:pt modelId="{FA752958-9D7E-4919-A8B3-81C7B4DF6BEC}">
      <dgm:prSet custT="1"/>
      <dgm:spPr/>
      <dgm:t>
        <a:bodyPr/>
        <a:lstStyle/>
        <a:p>
          <a:pPr>
            <a:defRPr b="1"/>
          </a:pPr>
          <a:r>
            <a:rPr lang="en-US" sz="2000" dirty="0"/>
            <a:t>Millennials + Gen Z = 64% of Canada’s workforce by 2020</a:t>
          </a:r>
        </a:p>
      </dgm:t>
    </dgm:pt>
    <dgm:pt modelId="{929EB199-E4F7-4638-B808-086879A93908}" type="parTrans" cxnId="{CCD5BBB6-594B-4EC5-8214-1714ADEE164C}">
      <dgm:prSet/>
      <dgm:spPr/>
      <dgm:t>
        <a:bodyPr/>
        <a:lstStyle/>
        <a:p>
          <a:endParaRPr lang="en-US"/>
        </a:p>
      </dgm:t>
    </dgm:pt>
    <dgm:pt modelId="{D8C281CC-BB48-4660-96E1-9141630D3555}" type="sibTrans" cxnId="{CCD5BBB6-594B-4EC5-8214-1714ADEE164C}">
      <dgm:prSet/>
      <dgm:spPr/>
      <dgm:t>
        <a:bodyPr/>
        <a:lstStyle/>
        <a:p>
          <a:endParaRPr lang="en-US"/>
        </a:p>
      </dgm:t>
    </dgm:pt>
    <dgm:pt modelId="{CFA76A95-8851-404F-B040-42E3539BD841}">
      <dgm:prSet custT="1"/>
      <dgm:spPr/>
      <dgm:t>
        <a:bodyPr/>
        <a:lstStyle/>
        <a:p>
          <a:pPr>
            <a:defRPr b="1"/>
          </a:pPr>
          <a:r>
            <a:rPr lang="en-US" sz="2000" dirty="0"/>
            <a:t>Prefer to work from home </a:t>
          </a:r>
        </a:p>
        <a:p>
          <a:pPr>
            <a:defRPr b="1"/>
          </a:pPr>
          <a:r>
            <a:rPr lang="en-US" sz="2000" dirty="0"/>
            <a:t>Like gig economy</a:t>
          </a:r>
        </a:p>
      </dgm:t>
    </dgm:pt>
    <dgm:pt modelId="{AF6FE9FE-15B3-4A08-96C0-0E3876CF8629}" type="parTrans" cxnId="{9A8FF53F-E21D-47F3-B5EE-5917BA9DECAA}">
      <dgm:prSet/>
      <dgm:spPr/>
      <dgm:t>
        <a:bodyPr/>
        <a:lstStyle/>
        <a:p>
          <a:endParaRPr lang="en-US"/>
        </a:p>
      </dgm:t>
    </dgm:pt>
    <dgm:pt modelId="{19196C44-6270-4093-A039-9924A7A53A76}" type="sibTrans" cxnId="{9A8FF53F-E21D-47F3-B5EE-5917BA9DECAA}">
      <dgm:prSet/>
      <dgm:spPr/>
      <dgm:t>
        <a:bodyPr/>
        <a:lstStyle/>
        <a:p>
          <a:endParaRPr lang="en-US"/>
        </a:p>
      </dgm:t>
    </dgm:pt>
    <dgm:pt modelId="{85AE542F-BEA4-4F1D-9E57-AA81D49B05C6}">
      <dgm:prSet custT="1"/>
      <dgm:spPr/>
      <dgm:t>
        <a:bodyPr/>
        <a:lstStyle/>
        <a:p>
          <a:pPr>
            <a:defRPr b="1"/>
          </a:pPr>
          <a:r>
            <a:rPr lang="en-US" sz="2000" dirty="0"/>
            <a:t>Work preferences</a:t>
          </a:r>
        </a:p>
      </dgm:t>
    </dgm:pt>
    <dgm:pt modelId="{6D3C555D-9301-4486-8850-077300ADCF91}" type="parTrans" cxnId="{C287699A-B59E-4405-A61F-E40A44EC5AC3}">
      <dgm:prSet/>
      <dgm:spPr/>
      <dgm:t>
        <a:bodyPr/>
        <a:lstStyle/>
        <a:p>
          <a:endParaRPr lang="en-US"/>
        </a:p>
      </dgm:t>
    </dgm:pt>
    <dgm:pt modelId="{D20E5E42-BAD9-4272-B454-07E3E86BE1CA}" type="sibTrans" cxnId="{C287699A-B59E-4405-A61F-E40A44EC5AC3}">
      <dgm:prSet/>
      <dgm:spPr/>
      <dgm:t>
        <a:bodyPr/>
        <a:lstStyle/>
        <a:p>
          <a:endParaRPr lang="en-US"/>
        </a:p>
      </dgm:t>
    </dgm:pt>
    <dgm:pt modelId="{5BE22DAE-698A-442E-8879-3D18EB3B2A9D}">
      <dgm:prSet/>
      <dgm:spPr/>
      <dgm:t>
        <a:bodyPr/>
        <a:lstStyle/>
        <a:p>
          <a:pPr>
            <a:buFont typeface="Arial" panose="020B0604020202020204" pitchFamily="34" charset="0"/>
            <a:buChar char="•"/>
          </a:pPr>
          <a:r>
            <a:rPr lang="en-US" dirty="0"/>
            <a:t>financial rewards and benefits</a:t>
          </a:r>
        </a:p>
      </dgm:t>
    </dgm:pt>
    <dgm:pt modelId="{2A627A5D-F175-40AF-A1E3-F209D2996E14}" type="parTrans" cxnId="{5285AF4D-A9D1-4303-AEB5-363DFED92A1B}">
      <dgm:prSet/>
      <dgm:spPr/>
      <dgm:t>
        <a:bodyPr/>
        <a:lstStyle/>
        <a:p>
          <a:endParaRPr lang="en-US"/>
        </a:p>
      </dgm:t>
    </dgm:pt>
    <dgm:pt modelId="{9724D31B-6C52-4B2C-8774-1ED8B5A5D842}" type="sibTrans" cxnId="{5285AF4D-A9D1-4303-AEB5-363DFED92A1B}">
      <dgm:prSet/>
      <dgm:spPr/>
      <dgm:t>
        <a:bodyPr/>
        <a:lstStyle/>
        <a:p>
          <a:endParaRPr lang="en-US"/>
        </a:p>
      </dgm:t>
    </dgm:pt>
    <dgm:pt modelId="{792138A8-3B8F-4BF5-9759-A6D318533FF3}">
      <dgm:prSet/>
      <dgm:spPr/>
      <dgm:t>
        <a:bodyPr/>
        <a:lstStyle/>
        <a:p>
          <a:pPr>
            <a:buFont typeface="Arial" panose="020B0604020202020204" pitchFamily="34" charset="0"/>
            <a:buChar char="•"/>
          </a:pPr>
          <a:r>
            <a:rPr lang="en-US" dirty="0"/>
            <a:t>flexible work hours</a:t>
          </a:r>
        </a:p>
      </dgm:t>
    </dgm:pt>
    <dgm:pt modelId="{BBC952B0-E025-4D6C-8028-C980F2B8106F}" type="parTrans" cxnId="{6EAE04C2-F847-4182-B0EF-A64187A1D409}">
      <dgm:prSet/>
      <dgm:spPr/>
      <dgm:t>
        <a:bodyPr/>
        <a:lstStyle/>
        <a:p>
          <a:endParaRPr lang="en-US"/>
        </a:p>
      </dgm:t>
    </dgm:pt>
    <dgm:pt modelId="{ADEF99B4-D732-4376-8963-63DD933A90CF}" type="sibTrans" cxnId="{6EAE04C2-F847-4182-B0EF-A64187A1D409}">
      <dgm:prSet/>
      <dgm:spPr/>
      <dgm:t>
        <a:bodyPr/>
        <a:lstStyle/>
        <a:p>
          <a:endParaRPr lang="en-US"/>
        </a:p>
      </dgm:t>
    </dgm:pt>
    <dgm:pt modelId="{480306DC-6204-41F0-965B-24A974FDE42F}">
      <dgm:prSet/>
      <dgm:spPr/>
      <dgm:t>
        <a:bodyPr/>
        <a:lstStyle/>
        <a:p>
          <a:pPr>
            <a:buFont typeface="Arial" panose="020B0604020202020204" pitchFamily="34" charset="0"/>
            <a:buChar char="•"/>
          </a:pPr>
          <a:r>
            <a:rPr lang="en-US" dirty="0"/>
            <a:t>work–life balance</a:t>
          </a:r>
        </a:p>
      </dgm:t>
    </dgm:pt>
    <dgm:pt modelId="{DFB51895-ADE6-462C-ACB3-35B0F73C0572}" type="parTrans" cxnId="{5D6A3922-F7FA-4237-9513-6CDEA94922F8}">
      <dgm:prSet/>
      <dgm:spPr/>
      <dgm:t>
        <a:bodyPr/>
        <a:lstStyle/>
        <a:p>
          <a:endParaRPr lang="en-US"/>
        </a:p>
      </dgm:t>
    </dgm:pt>
    <dgm:pt modelId="{D56B7DE8-6CCA-4484-82E8-8EB480694694}" type="sibTrans" cxnId="{5D6A3922-F7FA-4237-9513-6CDEA94922F8}">
      <dgm:prSet/>
      <dgm:spPr/>
      <dgm:t>
        <a:bodyPr/>
        <a:lstStyle/>
        <a:p>
          <a:endParaRPr lang="en-US"/>
        </a:p>
      </dgm:t>
    </dgm:pt>
    <dgm:pt modelId="{76116611-C558-4723-BDFE-42EF6056F409}">
      <dgm:prSet/>
      <dgm:spPr/>
      <dgm:t>
        <a:bodyPr/>
        <a:lstStyle/>
        <a:p>
          <a:pPr>
            <a:buFont typeface="Arial" panose="020B0604020202020204" pitchFamily="34" charset="0"/>
            <a:buChar char="•"/>
          </a:pPr>
          <a:r>
            <a:rPr lang="en-US" dirty="0"/>
            <a:t>ongoing learning, coaching, and real-time feedback</a:t>
          </a:r>
        </a:p>
      </dgm:t>
    </dgm:pt>
    <dgm:pt modelId="{A7B9ABC9-506C-4C7A-A4E5-E1D87FFB5406}" type="parTrans" cxnId="{4A5CF4CB-0B31-4D45-9CF5-E6BEBE12F09A}">
      <dgm:prSet/>
      <dgm:spPr/>
      <dgm:t>
        <a:bodyPr/>
        <a:lstStyle/>
        <a:p>
          <a:endParaRPr lang="en-US"/>
        </a:p>
      </dgm:t>
    </dgm:pt>
    <dgm:pt modelId="{4FFE7BCA-B92F-4C31-B67D-F18F0DC59D03}" type="sibTrans" cxnId="{4A5CF4CB-0B31-4D45-9CF5-E6BEBE12F09A}">
      <dgm:prSet/>
      <dgm:spPr/>
      <dgm:t>
        <a:bodyPr/>
        <a:lstStyle/>
        <a:p>
          <a:endParaRPr lang="en-US"/>
        </a:p>
      </dgm:t>
    </dgm:pt>
    <dgm:pt modelId="{2EAFEF27-259B-4C90-8B7E-EA141F0DCCDB}">
      <dgm:prSet/>
      <dgm:spPr/>
      <dgm:t>
        <a:bodyPr/>
        <a:lstStyle/>
        <a:p>
          <a:pPr>
            <a:buFont typeface="Arial" panose="020B0604020202020204" pitchFamily="34" charset="0"/>
            <a:buChar char="•"/>
          </a:pPr>
          <a:r>
            <a:rPr lang="en-US" dirty="0"/>
            <a:t>fulfillment—be themselves and develop strengths</a:t>
          </a:r>
        </a:p>
      </dgm:t>
    </dgm:pt>
    <dgm:pt modelId="{4B01D2FC-8063-4D95-A473-8D4A0525E343}" type="parTrans" cxnId="{FA5E5DD1-BD5D-4207-B530-5DD1DE1B79CB}">
      <dgm:prSet/>
      <dgm:spPr/>
      <dgm:t>
        <a:bodyPr/>
        <a:lstStyle/>
        <a:p>
          <a:endParaRPr lang="en-US"/>
        </a:p>
      </dgm:t>
    </dgm:pt>
    <dgm:pt modelId="{C1A57C61-99B9-48B0-A964-9FA2FF9F823D}" type="sibTrans" cxnId="{FA5E5DD1-BD5D-4207-B530-5DD1DE1B79CB}">
      <dgm:prSet/>
      <dgm:spPr/>
      <dgm:t>
        <a:bodyPr/>
        <a:lstStyle/>
        <a:p>
          <a:endParaRPr lang="en-US"/>
        </a:p>
      </dgm:t>
    </dgm:pt>
    <dgm:pt modelId="{36571EE7-7D66-423C-8295-661AD74A8F46}">
      <dgm:prSet/>
      <dgm:spPr/>
      <dgm:t>
        <a:bodyPr/>
        <a:lstStyle/>
        <a:p>
          <a:pPr>
            <a:buFont typeface="Arial" panose="020B0604020202020204" pitchFamily="34" charset="0"/>
            <a:buChar char="•"/>
          </a:pPr>
          <a:r>
            <a:rPr lang="en-US" dirty="0"/>
            <a:t>being kept in the loop—access to information</a:t>
          </a:r>
        </a:p>
      </dgm:t>
    </dgm:pt>
    <dgm:pt modelId="{5E7D4335-AB00-45C6-81E8-D60A8E239B6C}" type="parTrans" cxnId="{DC318C84-FA08-4A66-91C5-807AA29FDB64}">
      <dgm:prSet/>
      <dgm:spPr/>
      <dgm:t>
        <a:bodyPr/>
        <a:lstStyle/>
        <a:p>
          <a:endParaRPr lang="en-US"/>
        </a:p>
      </dgm:t>
    </dgm:pt>
    <dgm:pt modelId="{F487BD56-9985-48BF-97BA-47BB34CB2E5E}" type="sibTrans" cxnId="{DC318C84-FA08-4A66-91C5-807AA29FDB64}">
      <dgm:prSet/>
      <dgm:spPr/>
      <dgm:t>
        <a:bodyPr/>
        <a:lstStyle/>
        <a:p>
          <a:endParaRPr lang="en-US"/>
        </a:p>
      </dgm:t>
    </dgm:pt>
    <dgm:pt modelId="{5DCE4A21-9C24-44AC-9C21-822BB36CDAB2}" type="pres">
      <dgm:prSet presAssocID="{66D1D93F-9DA4-4F7B-A6FB-57CA14A973AB}" presName="root" presStyleCnt="0">
        <dgm:presLayoutVars>
          <dgm:dir/>
          <dgm:resizeHandles val="exact"/>
        </dgm:presLayoutVars>
      </dgm:prSet>
      <dgm:spPr/>
    </dgm:pt>
    <dgm:pt modelId="{1AFCBC72-0AB8-45C7-B3F6-02A0E210DA47}" type="pres">
      <dgm:prSet presAssocID="{FA752958-9D7E-4919-A8B3-81C7B4DF6BEC}" presName="compNode" presStyleCnt="0"/>
      <dgm:spPr/>
    </dgm:pt>
    <dgm:pt modelId="{F8DA58EE-7FA1-486A-87D5-81230791163F}" type="pres">
      <dgm:prSet presAssocID="{FA752958-9D7E-4919-A8B3-81C7B4DF6BE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2C898EBC-633E-475D-B3F1-DAE4BFC97702}" type="pres">
      <dgm:prSet presAssocID="{FA752958-9D7E-4919-A8B3-81C7B4DF6BEC}" presName="iconSpace" presStyleCnt="0"/>
      <dgm:spPr/>
    </dgm:pt>
    <dgm:pt modelId="{D9ED3216-0953-472B-8DBD-8195C4A18359}" type="pres">
      <dgm:prSet presAssocID="{FA752958-9D7E-4919-A8B3-81C7B4DF6BEC}" presName="parTx" presStyleLbl="revTx" presStyleIdx="0" presStyleCnt="6">
        <dgm:presLayoutVars>
          <dgm:chMax val="0"/>
          <dgm:chPref val="0"/>
        </dgm:presLayoutVars>
      </dgm:prSet>
      <dgm:spPr/>
    </dgm:pt>
    <dgm:pt modelId="{8112DAE4-E789-4854-96CB-AF5EB2C0AE1F}" type="pres">
      <dgm:prSet presAssocID="{FA752958-9D7E-4919-A8B3-81C7B4DF6BEC}" presName="txSpace" presStyleCnt="0"/>
      <dgm:spPr/>
    </dgm:pt>
    <dgm:pt modelId="{86AD1861-D7BB-4F96-95D8-607C1F10028E}" type="pres">
      <dgm:prSet presAssocID="{FA752958-9D7E-4919-A8B3-81C7B4DF6BEC}" presName="desTx" presStyleLbl="revTx" presStyleIdx="1" presStyleCnt="6">
        <dgm:presLayoutVars/>
      </dgm:prSet>
      <dgm:spPr/>
    </dgm:pt>
    <dgm:pt modelId="{C15BCABB-0355-4D56-9CAE-E7DD431F4C6E}" type="pres">
      <dgm:prSet presAssocID="{D8C281CC-BB48-4660-96E1-9141630D3555}" presName="sibTrans" presStyleCnt="0"/>
      <dgm:spPr/>
    </dgm:pt>
    <dgm:pt modelId="{B3CC1DAB-76AE-4A61-B269-F929217BC21B}" type="pres">
      <dgm:prSet presAssocID="{CFA76A95-8851-404F-B040-42E3539BD841}" presName="compNode" presStyleCnt="0"/>
      <dgm:spPr/>
    </dgm:pt>
    <dgm:pt modelId="{FA07F730-264C-45B0-BCF5-95C7547C54CA}" type="pres">
      <dgm:prSet presAssocID="{CFA76A95-8851-404F-B040-42E3539BD84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use"/>
        </a:ext>
      </dgm:extLst>
    </dgm:pt>
    <dgm:pt modelId="{66C298AE-A4A5-43E4-824D-A80AB22BD410}" type="pres">
      <dgm:prSet presAssocID="{CFA76A95-8851-404F-B040-42E3539BD841}" presName="iconSpace" presStyleCnt="0"/>
      <dgm:spPr/>
    </dgm:pt>
    <dgm:pt modelId="{75201442-22C0-4A84-A67B-882DAECF6635}" type="pres">
      <dgm:prSet presAssocID="{CFA76A95-8851-404F-B040-42E3539BD841}" presName="parTx" presStyleLbl="revTx" presStyleIdx="2" presStyleCnt="6" custScaleX="117814">
        <dgm:presLayoutVars>
          <dgm:chMax val="0"/>
          <dgm:chPref val="0"/>
        </dgm:presLayoutVars>
      </dgm:prSet>
      <dgm:spPr/>
    </dgm:pt>
    <dgm:pt modelId="{18406BB4-DEE6-4AA7-88FA-A4D12D1F4D80}" type="pres">
      <dgm:prSet presAssocID="{CFA76A95-8851-404F-B040-42E3539BD841}" presName="txSpace" presStyleCnt="0"/>
      <dgm:spPr/>
    </dgm:pt>
    <dgm:pt modelId="{DDD60774-5D86-4099-8752-B7FFED8F1E3C}" type="pres">
      <dgm:prSet presAssocID="{CFA76A95-8851-404F-B040-42E3539BD841}" presName="desTx" presStyleLbl="revTx" presStyleIdx="3" presStyleCnt="6">
        <dgm:presLayoutVars/>
      </dgm:prSet>
      <dgm:spPr/>
    </dgm:pt>
    <dgm:pt modelId="{0BF25CE0-3FCF-4768-91DD-C47AC65AA1C6}" type="pres">
      <dgm:prSet presAssocID="{19196C44-6270-4093-A039-9924A7A53A76}" presName="sibTrans" presStyleCnt="0"/>
      <dgm:spPr/>
    </dgm:pt>
    <dgm:pt modelId="{04D577ED-AE44-4066-BA46-8A767D702F6D}" type="pres">
      <dgm:prSet presAssocID="{85AE542F-BEA4-4F1D-9E57-AA81D49B05C6}" presName="compNode" presStyleCnt="0"/>
      <dgm:spPr/>
    </dgm:pt>
    <dgm:pt modelId="{9554DCCD-72D4-4896-9A93-D944D1D824D9}" type="pres">
      <dgm:prSet presAssocID="{85AE542F-BEA4-4F1D-9E57-AA81D49B05C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rtialArts"/>
        </a:ext>
      </dgm:extLst>
    </dgm:pt>
    <dgm:pt modelId="{432C41B1-B5BE-492D-AEB6-054DDEB8FCC6}" type="pres">
      <dgm:prSet presAssocID="{85AE542F-BEA4-4F1D-9E57-AA81D49B05C6}" presName="iconSpace" presStyleCnt="0"/>
      <dgm:spPr/>
    </dgm:pt>
    <dgm:pt modelId="{A8669A85-8968-49CF-B509-2CB8A56AF82A}" type="pres">
      <dgm:prSet presAssocID="{85AE542F-BEA4-4F1D-9E57-AA81D49B05C6}" presName="parTx" presStyleLbl="revTx" presStyleIdx="4" presStyleCnt="6">
        <dgm:presLayoutVars>
          <dgm:chMax val="0"/>
          <dgm:chPref val="0"/>
        </dgm:presLayoutVars>
      </dgm:prSet>
      <dgm:spPr/>
    </dgm:pt>
    <dgm:pt modelId="{B0F6569A-4A5B-457A-8EC2-0BD13475E6FB}" type="pres">
      <dgm:prSet presAssocID="{85AE542F-BEA4-4F1D-9E57-AA81D49B05C6}" presName="txSpace" presStyleCnt="0"/>
      <dgm:spPr/>
    </dgm:pt>
    <dgm:pt modelId="{94854ABE-0661-48D7-A5C7-FBF963AF1B1F}" type="pres">
      <dgm:prSet presAssocID="{85AE542F-BEA4-4F1D-9E57-AA81D49B05C6}" presName="desTx" presStyleLbl="revTx" presStyleIdx="5" presStyleCnt="6" custLinFactNeighborX="326" custLinFactNeighborY="-19677">
        <dgm:presLayoutVars/>
      </dgm:prSet>
      <dgm:spPr/>
    </dgm:pt>
  </dgm:ptLst>
  <dgm:cxnLst>
    <dgm:cxn modelId="{089ECD18-AF77-4564-B6EF-BB8924E149EF}" type="presOf" srcId="{2EAFEF27-259B-4C90-8B7E-EA141F0DCCDB}" destId="{94854ABE-0661-48D7-A5C7-FBF963AF1B1F}" srcOrd="0" destOrd="4" presId="urn:microsoft.com/office/officeart/2018/2/layout/IconLabelDescriptionList"/>
    <dgm:cxn modelId="{5D6A3922-F7FA-4237-9513-6CDEA94922F8}" srcId="{85AE542F-BEA4-4F1D-9E57-AA81D49B05C6}" destId="{480306DC-6204-41F0-965B-24A974FDE42F}" srcOrd="2" destOrd="0" parTransId="{DFB51895-ADE6-462C-ACB3-35B0F73C0572}" sibTransId="{D56B7DE8-6CCA-4484-82E8-8EB480694694}"/>
    <dgm:cxn modelId="{118E1324-728C-42BD-BE71-130633E0D7D7}" type="presOf" srcId="{480306DC-6204-41F0-965B-24A974FDE42F}" destId="{94854ABE-0661-48D7-A5C7-FBF963AF1B1F}" srcOrd="0" destOrd="2" presId="urn:microsoft.com/office/officeart/2018/2/layout/IconLabelDescriptionList"/>
    <dgm:cxn modelId="{7DFF2D25-6976-4DD5-80EB-76A18D02BD92}" type="presOf" srcId="{FA752958-9D7E-4919-A8B3-81C7B4DF6BEC}" destId="{D9ED3216-0953-472B-8DBD-8195C4A18359}" srcOrd="0" destOrd="0" presId="urn:microsoft.com/office/officeart/2018/2/layout/IconLabelDescriptionList"/>
    <dgm:cxn modelId="{9A8FF53F-E21D-47F3-B5EE-5917BA9DECAA}" srcId="{66D1D93F-9DA4-4F7B-A6FB-57CA14A973AB}" destId="{CFA76A95-8851-404F-B040-42E3539BD841}" srcOrd="1" destOrd="0" parTransId="{AF6FE9FE-15B3-4A08-96C0-0E3876CF8629}" sibTransId="{19196C44-6270-4093-A039-9924A7A53A76}"/>
    <dgm:cxn modelId="{41FB0441-4463-44C4-8872-36B5580B7608}" type="presOf" srcId="{76116611-C558-4723-BDFE-42EF6056F409}" destId="{94854ABE-0661-48D7-A5C7-FBF963AF1B1F}" srcOrd="0" destOrd="3" presId="urn:microsoft.com/office/officeart/2018/2/layout/IconLabelDescriptionList"/>
    <dgm:cxn modelId="{3AC63662-6D65-4B3E-9F36-1BDBFF7E2FAB}" type="presOf" srcId="{66D1D93F-9DA4-4F7B-A6FB-57CA14A973AB}" destId="{5DCE4A21-9C24-44AC-9C21-822BB36CDAB2}" srcOrd="0" destOrd="0" presId="urn:microsoft.com/office/officeart/2018/2/layout/IconLabelDescriptionList"/>
    <dgm:cxn modelId="{5285AF4D-A9D1-4303-AEB5-363DFED92A1B}" srcId="{85AE542F-BEA4-4F1D-9E57-AA81D49B05C6}" destId="{5BE22DAE-698A-442E-8879-3D18EB3B2A9D}" srcOrd="0" destOrd="0" parTransId="{2A627A5D-F175-40AF-A1E3-F209D2996E14}" sibTransId="{9724D31B-6C52-4B2C-8774-1ED8B5A5D842}"/>
    <dgm:cxn modelId="{DEED7052-983B-485C-82C6-4E4C922F5317}" type="presOf" srcId="{792138A8-3B8F-4BF5-9759-A6D318533FF3}" destId="{94854ABE-0661-48D7-A5C7-FBF963AF1B1F}" srcOrd="0" destOrd="1" presId="urn:microsoft.com/office/officeart/2018/2/layout/IconLabelDescriptionList"/>
    <dgm:cxn modelId="{D34F4D58-6010-4ECF-AB04-FC6EDA187F7E}" type="presOf" srcId="{5BE22DAE-698A-442E-8879-3D18EB3B2A9D}" destId="{94854ABE-0661-48D7-A5C7-FBF963AF1B1F}" srcOrd="0" destOrd="0" presId="urn:microsoft.com/office/officeart/2018/2/layout/IconLabelDescriptionList"/>
    <dgm:cxn modelId="{B245C97D-A193-441B-B846-47947401E7B9}" type="presOf" srcId="{CFA76A95-8851-404F-B040-42E3539BD841}" destId="{75201442-22C0-4A84-A67B-882DAECF6635}" srcOrd="0" destOrd="0" presId="urn:microsoft.com/office/officeart/2018/2/layout/IconLabelDescriptionList"/>
    <dgm:cxn modelId="{7A7A8181-9CBC-42F0-A435-5E2A2964EDDB}" type="presOf" srcId="{36571EE7-7D66-423C-8295-661AD74A8F46}" destId="{94854ABE-0661-48D7-A5C7-FBF963AF1B1F}" srcOrd="0" destOrd="5" presId="urn:microsoft.com/office/officeart/2018/2/layout/IconLabelDescriptionList"/>
    <dgm:cxn modelId="{DC318C84-FA08-4A66-91C5-807AA29FDB64}" srcId="{85AE542F-BEA4-4F1D-9E57-AA81D49B05C6}" destId="{36571EE7-7D66-423C-8295-661AD74A8F46}" srcOrd="5" destOrd="0" parTransId="{5E7D4335-AB00-45C6-81E8-D60A8E239B6C}" sibTransId="{F487BD56-9985-48BF-97BA-47BB34CB2E5E}"/>
    <dgm:cxn modelId="{C287699A-B59E-4405-A61F-E40A44EC5AC3}" srcId="{66D1D93F-9DA4-4F7B-A6FB-57CA14A973AB}" destId="{85AE542F-BEA4-4F1D-9E57-AA81D49B05C6}" srcOrd="2" destOrd="0" parTransId="{6D3C555D-9301-4486-8850-077300ADCF91}" sibTransId="{D20E5E42-BAD9-4272-B454-07E3E86BE1CA}"/>
    <dgm:cxn modelId="{CCD5BBB6-594B-4EC5-8214-1714ADEE164C}" srcId="{66D1D93F-9DA4-4F7B-A6FB-57CA14A973AB}" destId="{FA752958-9D7E-4919-A8B3-81C7B4DF6BEC}" srcOrd="0" destOrd="0" parTransId="{929EB199-E4F7-4638-B808-086879A93908}" sibTransId="{D8C281CC-BB48-4660-96E1-9141630D3555}"/>
    <dgm:cxn modelId="{6EAE04C2-F847-4182-B0EF-A64187A1D409}" srcId="{85AE542F-BEA4-4F1D-9E57-AA81D49B05C6}" destId="{792138A8-3B8F-4BF5-9759-A6D318533FF3}" srcOrd="1" destOrd="0" parTransId="{BBC952B0-E025-4D6C-8028-C980F2B8106F}" sibTransId="{ADEF99B4-D732-4376-8963-63DD933A90CF}"/>
    <dgm:cxn modelId="{4A5CF4CB-0B31-4D45-9CF5-E6BEBE12F09A}" srcId="{85AE542F-BEA4-4F1D-9E57-AA81D49B05C6}" destId="{76116611-C558-4723-BDFE-42EF6056F409}" srcOrd="3" destOrd="0" parTransId="{A7B9ABC9-506C-4C7A-A4E5-E1D87FFB5406}" sibTransId="{4FFE7BCA-B92F-4C31-B67D-F18F0DC59D03}"/>
    <dgm:cxn modelId="{FA5E5DD1-BD5D-4207-B530-5DD1DE1B79CB}" srcId="{85AE542F-BEA4-4F1D-9E57-AA81D49B05C6}" destId="{2EAFEF27-259B-4C90-8B7E-EA141F0DCCDB}" srcOrd="4" destOrd="0" parTransId="{4B01D2FC-8063-4D95-A473-8D4A0525E343}" sibTransId="{C1A57C61-99B9-48B0-A964-9FA2FF9F823D}"/>
    <dgm:cxn modelId="{61815DFC-B5F1-45CE-B42D-73FDEC008B4F}" type="presOf" srcId="{85AE542F-BEA4-4F1D-9E57-AA81D49B05C6}" destId="{A8669A85-8968-49CF-B509-2CB8A56AF82A}" srcOrd="0" destOrd="0" presId="urn:microsoft.com/office/officeart/2018/2/layout/IconLabelDescriptionList"/>
    <dgm:cxn modelId="{8FC5D7CB-7A96-4FDF-B42E-F22AA002791B}" type="presParOf" srcId="{5DCE4A21-9C24-44AC-9C21-822BB36CDAB2}" destId="{1AFCBC72-0AB8-45C7-B3F6-02A0E210DA47}" srcOrd="0" destOrd="0" presId="urn:microsoft.com/office/officeart/2018/2/layout/IconLabelDescriptionList"/>
    <dgm:cxn modelId="{B616D43E-B73F-431F-A817-803F09B9A41B}" type="presParOf" srcId="{1AFCBC72-0AB8-45C7-B3F6-02A0E210DA47}" destId="{F8DA58EE-7FA1-486A-87D5-81230791163F}" srcOrd="0" destOrd="0" presId="urn:microsoft.com/office/officeart/2018/2/layout/IconLabelDescriptionList"/>
    <dgm:cxn modelId="{2EBBB4D9-7E96-4006-B838-C419D510EF44}" type="presParOf" srcId="{1AFCBC72-0AB8-45C7-B3F6-02A0E210DA47}" destId="{2C898EBC-633E-475D-B3F1-DAE4BFC97702}" srcOrd="1" destOrd="0" presId="urn:microsoft.com/office/officeart/2018/2/layout/IconLabelDescriptionList"/>
    <dgm:cxn modelId="{9B0CFA0F-B185-4623-A250-B29CBEDC89DA}" type="presParOf" srcId="{1AFCBC72-0AB8-45C7-B3F6-02A0E210DA47}" destId="{D9ED3216-0953-472B-8DBD-8195C4A18359}" srcOrd="2" destOrd="0" presId="urn:microsoft.com/office/officeart/2018/2/layout/IconLabelDescriptionList"/>
    <dgm:cxn modelId="{DBD697B8-EFBC-4B6D-9E88-13B9D1DBDD44}" type="presParOf" srcId="{1AFCBC72-0AB8-45C7-B3F6-02A0E210DA47}" destId="{8112DAE4-E789-4854-96CB-AF5EB2C0AE1F}" srcOrd="3" destOrd="0" presId="urn:microsoft.com/office/officeart/2018/2/layout/IconLabelDescriptionList"/>
    <dgm:cxn modelId="{21B27D5C-0190-4DCD-8CDC-88166C6B9D66}" type="presParOf" srcId="{1AFCBC72-0AB8-45C7-B3F6-02A0E210DA47}" destId="{86AD1861-D7BB-4F96-95D8-607C1F10028E}" srcOrd="4" destOrd="0" presId="urn:microsoft.com/office/officeart/2018/2/layout/IconLabelDescriptionList"/>
    <dgm:cxn modelId="{A4C8AC23-33D2-42E2-9C74-A2C46329FC2B}" type="presParOf" srcId="{5DCE4A21-9C24-44AC-9C21-822BB36CDAB2}" destId="{C15BCABB-0355-4D56-9CAE-E7DD431F4C6E}" srcOrd="1" destOrd="0" presId="urn:microsoft.com/office/officeart/2018/2/layout/IconLabelDescriptionList"/>
    <dgm:cxn modelId="{971D1EDE-CFAF-49A1-939B-2781E4E20015}" type="presParOf" srcId="{5DCE4A21-9C24-44AC-9C21-822BB36CDAB2}" destId="{B3CC1DAB-76AE-4A61-B269-F929217BC21B}" srcOrd="2" destOrd="0" presId="urn:microsoft.com/office/officeart/2018/2/layout/IconLabelDescriptionList"/>
    <dgm:cxn modelId="{F32BEB7E-9C35-4FF6-9D04-940194953775}" type="presParOf" srcId="{B3CC1DAB-76AE-4A61-B269-F929217BC21B}" destId="{FA07F730-264C-45B0-BCF5-95C7547C54CA}" srcOrd="0" destOrd="0" presId="urn:microsoft.com/office/officeart/2018/2/layout/IconLabelDescriptionList"/>
    <dgm:cxn modelId="{46F6C0A3-DE61-479C-87B2-92170EC5FED2}" type="presParOf" srcId="{B3CC1DAB-76AE-4A61-B269-F929217BC21B}" destId="{66C298AE-A4A5-43E4-824D-A80AB22BD410}" srcOrd="1" destOrd="0" presId="urn:microsoft.com/office/officeart/2018/2/layout/IconLabelDescriptionList"/>
    <dgm:cxn modelId="{A04E5C06-EE0A-4138-832B-14D0ABFA7FD2}" type="presParOf" srcId="{B3CC1DAB-76AE-4A61-B269-F929217BC21B}" destId="{75201442-22C0-4A84-A67B-882DAECF6635}" srcOrd="2" destOrd="0" presId="urn:microsoft.com/office/officeart/2018/2/layout/IconLabelDescriptionList"/>
    <dgm:cxn modelId="{9581AD0E-CCD8-4FD9-AE0B-D80BC855B0D7}" type="presParOf" srcId="{B3CC1DAB-76AE-4A61-B269-F929217BC21B}" destId="{18406BB4-DEE6-4AA7-88FA-A4D12D1F4D80}" srcOrd="3" destOrd="0" presId="urn:microsoft.com/office/officeart/2018/2/layout/IconLabelDescriptionList"/>
    <dgm:cxn modelId="{0A2983FB-6934-4ABA-9E89-B410C931F5C8}" type="presParOf" srcId="{B3CC1DAB-76AE-4A61-B269-F929217BC21B}" destId="{DDD60774-5D86-4099-8752-B7FFED8F1E3C}" srcOrd="4" destOrd="0" presId="urn:microsoft.com/office/officeart/2018/2/layout/IconLabelDescriptionList"/>
    <dgm:cxn modelId="{60263B62-3DD4-4D4D-A602-FBD267D5D6A1}" type="presParOf" srcId="{5DCE4A21-9C24-44AC-9C21-822BB36CDAB2}" destId="{0BF25CE0-3FCF-4768-91DD-C47AC65AA1C6}" srcOrd="3" destOrd="0" presId="urn:microsoft.com/office/officeart/2018/2/layout/IconLabelDescriptionList"/>
    <dgm:cxn modelId="{DE57DDD4-7848-41CD-9F1C-45E0173FE5A3}" type="presParOf" srcId="{5DCE4A21-9C24-44AC-9C21-822BB36CDAB2}" destId="{04D577ED-AE44-4066-BA46-8A767D702F6D}" srcOrd="4" destOrd="0" presId="urn:microsoft.com/office/officeart/2018/2/layout/IconLabelDescriptionList"/>
    <dgm:cxn modelId="{36574792-C4FC-4F2F-AD04-DD20E8C3F54E}" type="presParOf" srcId="{04D577ED-AE44-4066-BA46-8A767D702F6D}" destId="{9554DCCD-72D4-4896-9A93-D944D1D824D9}" srcOrd="0" destOrd="0" presId="urn:microsoft.com/office/officeart/2018/2/layout/IconLabelDescriptionList"/>
    <dgm:cxn modelId="{D33E8616-9170-4A8B-AAF7-647ADC27C965}" type="presParOf" srcId="{04D577ED-AE44-4066-BA46-8A767D702F6D}" destId="{432C41B1-B5BE-492D-AEB6-054DDEB8FCC6}" srcOrd="1" destOrd="0" presId="urn:microsoft.com/office/officeart/2018/2/layout/IconLabelDescriptionList"/>
    <dgm:cxn modelId="{05A46AAC-317B-48CE-B2C7-F6522A3A7305}" type="presParOf" srcId="{04D577ED-AE44-4066-BA46-8A767D702F6D}" destId="{A8669A85-8968-49CF-B509-2CB8A56AF82A}" srcOrd="2" destOrd="0" presId="urn:microsoft.com/office/officeart/2018/2/layout/IconLabelDescriptionList"/>
    <dgm:cxn modelId="{33C615A6-FE46-4D45-864A-033FB95952CD}" type="presParOf" srcId="{04D577ED-AE44-4066-BA46-8A767D702F6D}" destId="{B0F6569A-4A5B-457A-8EC2-0BD13475E6FB}" srcOrd="3" destOrd="0" presId="urn:microsoft.com/office/officeart/2018/2/layout/IconLabelDescriptionList"/>
    <dgm:cxn modelId="{DE8D0313-64BB-42B3-80B0-4C4D396B8575}" type="presParOf" srcId="{04D577ED-AE44-4066-BA46-8A767D702F6D}" destId="{94854ABE-0661-48D7-A5C7-FBF963AF1B1F}"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909336B-1E36-4626-813E-9A28085E067F}"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504EFC1-CBF5-4F60-98BC-48796B163E56}">
      <dgm:prSet/>
      <dgm:spPr/>
      <dgm:t>
        <a:bodyPr/>
        <a:lstStyle/>
        <a:p>
          <a:r>
            <a:rPr lang="en-US" dirty="0"/>
            <a:t>21</a:t>
          </a:r>
          <a:r>
            <a:rPr lang="en-US" baseline="30000" dirty="0"/>
            <a:t>st</a:t>
          </a:r>
          <a:r>
            <a:rPr lang="en-US" dirty="0"/>
            <a:t> century business is conducted by teams</a:t>
          </a:r>
        </a:p>
      </dgm:t>
    </dgm:pt>
    <dgm:pt modelId="{DE5A7921-2C67-4B15-A1CD-7095769F788B}" type="parTrans" cxnId="{66B015F1-73D2-4AC9-93C7-C63392528BDE}">
      <dgm:prSet/>
      <dgm:spPr/>
      <dgm:t>
        <a:bodyPr/>
        <a:lstStyle/>
        <a:p>
          <a:endParaRPr lang="en-US"/>
        </a:p>
      </dgm:t>
    </dgm:pt>
    <dgm:pt modelId="{45250DA2-95E2-4187-97F8-FE4AB3B15B67}" type="sibTrans" cxnId="{66B015F1-73D2-4AC9-93C7-C63392528BDE}">
      <dgm:prSet/>
      <dgm:spPr/>
      <dgm:t>
        <a:bodyPr/>
        <a:lstStyle/>
        <a:p>
          <a:endParaRPr lang="en-US"/>
        </a:p>
      </dgm:t>
    </dgm:pt>
    <dgm:pt modelId="{8015AF58-0675-4FE9-B867-E62E938E7BDF}">
      <dgm:prSet/>
      <dgm:spPr/>
      <dgm:t>
        <a:bodyPr/>
        <a:lstStyle/>
        <a:p>
          <a:r>
            <a:rPr lang="en-US"/>
            <a:t>Collaboration helps drive growth and innovation</a:t>
          </a:r>
        </a:p>
      </dgm:t>
    </dgm:pt>
    <dgm:pt modelId="{5255CFD5-2A65-46E3-ACC5-4A85329F1A34}" type="parTrans" cxnId="{3AE6BCB4-AE3E-4F11-8FBE-F9AA44B39129}">
      <dgm:prSet/>
      <dgm:spPr/>
      <dgm:t>
        <a:bodyPr/>
        <a:lstStyle/>
        <a:p>
          <a:endParaRPr lang="en-US"/>
        </a:p>
      </dgm:t>
    </dgm:pt>
    <dgm:pt modelId="{5FE45A7C-DB27-4690-A5EA-1F6DFB7A309F}" type="sibTrans" cxnId="{3AE6BCB4-AE3E-4F11-8FBE-F9AA44B39129}">
      <dgm:prSet/>
      <dgm:spPr/>
      <dgm:t>
        <a:bodyPr/>
        <a:lstStyle/>
        <a:p>
          <a:endParaRPr lang="en-US"/>
        </a:p>
      </dgm:t>
    </dgm:pt>
    <dgm:pt modelId="{E8C19614-AC9D-4C93-814E-5A2AC317E593}">
      <dgm:prSet/>
      <dgm:spPr/>
      <dgm:t>
        <a:bodyPr/>
        <a:lstStyle/>
        <a:p>
          <a:r>
            <a:rPr lang="en-US"/>
            <a:t>IT enables remote, virtual teamwork</a:t>
          </a:r>
        </a:p>
      </dgm:t>
    </dgm:pt>
    <dgm:pt modelId="{333B91BE-AED2-494E-BFFF-7A6B2D26497F}" type="parTrans" cxnId="{E76678F5-E1A2-407B-B4F3-76F7A5B548A8}">
      <dgm:prSet/>
      <dgm:spPr/>
      <dgm:t>
        <a:bodyPr/>
        <a:lstStyle/>
        <a:p>
          <a:endParaRPr lang="en-US"/>
        </a:p>
      </dgm:t>
    </dgm:pt>
    <dgm:pt modelId="{D14B93C4-516C-409B-A374-E58C77C1E656}" type="sibTrans" cxnId="{E76678F5-E1A2-407B-B4F3-76F7A5B548A8}">
      <dgm:prSet/>
      <dgm:spPr/>
      <dgm:t>
        <a:bodyPr/>
        <a:lstStyle/>
        <a:p>
          <a:endParaRPr lang="en-US"/>
        </a:p>
      </dgm:t>
    </dgm:pt>
    <dgm:pt modelId="{18ED5D9D-6610-471A-8368-B6DF882A7A38}">
      <dgm:prSet/>
      <dgm:spPr/>
      <dgm:t>
        <a:bodyPr/>
        <a:lstStyle/>
        <a:p>
          <a:r>
            <a:rPr lang="en-US" dirty="0"/>
            <a:t>Teamwork requires good communication and interpersonal skills</a:t>
          </a:r>
        </a:p>
      </dgm:t>
    </dgm:pt>
    <dgm:pt modelId="{E7D62BF7-50FA-4D96-A5A9-A83C0730149F}" type="parTrans" cxnId="{EED20FE5-6505-4240-A7FE-79390387C7BB}">
      <dgm:prSet/>
      <dgm:spPr/>
      <dgm:t>
        <a:bodyPr/>
        <a:lstStyle/>
        <a:p>
          <a:endParaRPr lang="en-US"/>
        </a:p>
      </dgm:t>
    </dgm:pt>
    <dgm:pt modelId="{9CDD687E-A628-4C67-BCC7-7AB320003B20}" type="sibTrans" cxnId="{EED20FE5-6505-4240-A7FE-79390387C7BB}">
      <dgm:prSet/>
      <dgm:spPr/>
      <dgm:t>
        <a:bodyPr/>
        <a:lstStyle/>
        <a:p>
          <a:endParaRPr lang="en-US"/>
        </a:p>
      </dgm:t>
    </dgm:pt>
    <dgm:pt modelId="{A5A5B602-7817-486D-B58C-C023FB960C90}">
      <dgm:prSet/>
      <dgm:spPr/>
      <dgm:t>
        <a:bodyPr/>
        <a:lstStyle/>
        <a:p>
          <a:r>
            <a:rPr lang="en-US"/>
            <a:t>Training helps teams boost performance, manage conflict, and communicate openly</a:t>
          </a:r>
        </a:p>
      </dgm:t>
    </dgm:pt>
    <dgm:pt modelId="{5E1DC4CE-26EE-433F-A8EE-E98EC648EEEC}" type="parTrans" cxnId="{EAB727B4-22C2-45E4-ADDD-50B76C2F019B}">
      <dgm:prSet/>
      <dgm:spPr/>
      <dgm:t>
        <a:bodyPr/>
        <a:lstStyle/>
        <a:p>
          <a:endParaRPr lang="en-US"/>
        </a:p>
      </dgm:t>
    </dgm:pt>
    <dgm:pt modelId="{178A0A8E-8979-4468-BF7A-0E17685E3B7D}" type="sibTrans" cxnId="{EAB727B4-22C2-45E4-ADDD-50B76C2F019B}">
      <dgm:prSet/>
      <dgm:spPr/>
      <dgm:t>
        <a:bodyPr/>
        <a:lstStyle/>
        <a:p>
          <a:endParaRPr lang="en-US"/>
        </a:p>
      </dgm:t>
    </dgm:pt>
    <dgm:pt modelId="{94A96A83-6D67-42E9-BEB5-1C392CB058E3}" type="pres">
      <dgm:prSet presAssocID="{B909336B-1E36-4626-813E-9A28085E067F}" presName="root" presStyleCnt="0">
        <dgm:presLayoutVars>
          <dgm:dir/>
          <dgm:resizeHandles val="exact"/>
        </dgm:presLayoutVars>
      </dgm:prSet>
      <dgm:spPr/>
    </dgm:pt>
    <dgm:pt modelId="{9306CCA8-FB4A-48A0-8A07-A52CFE1E230B}" type="pres">
      <dgm:prSet presAssocID="{7504EFC1-CBF5-4F60-98BC-48796B163E56}" presName="compNode" presStyleCnt="0"/>
      <dgm:spPr/>
    </dgm:pt>
    <dgm:pt modelId="{9B490D2A-3431-4A94-A694-84510494114A}" type="pres">
      <dgm:prSet presAssocID="{7504EFC1-CBF5-4F60-98BC-48796B163E56}" presName="bgRect" presStyleLbl="bgShp" presStyleIdx="0" presStyleCnt="5"/>
      <dgm:spPr/>
    </dgm:pt>
    <dgm:pt modelId="{55D45F3E-A04B-49A3-B0BC-C0F972B11CFC}" type="pres">
      <dgm:prSet presAssocID="{7504EFC1-CBF5-4F60-98BC-48796B163E5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EA17B211-FE55-4B0B-8D88-1C1A48526236}" type="pres">
      <dgm:prSet presAssocID="{7504EFC1-CBF5-4F60-98BC-48796B163E56}" presName="spaceRect" presStyleCnt="0"/>
      <dgm:spPr/>
    </dgm:pt>
    <dgm:pt modelId="{2D85C3E9-DE08-4BD1-BF52-FF7F0B7E404A}" type="pres">
      <dgm:prSet presAssocID="{7504EFC1-CBF5-4F60-98BC-48796B163E56}" presName="parTx" presStyleLbl="revTx" presStyleIdx="0" presStyleCnt="5">
        <dgm:presLayoutVars>
          <dgm:chMax val="0"/>
          <dgm:chPref val="0"/>
        </dgm:presLayoutVars>
      </dgm:prSet>
      <dgm:spPr/>
    </dgm:pt>
    <dgm:pt modelId="{DB491FE4-3F13-4632-8014-8E6F96118D22}" type="pres">
      <dgm:prSet presAssocID="{45250DA2-95E2-4187-97F8-FE4AB3B15B67}" presName="sibTrans" presStyleCnt="0"/>
      <dgm:spPr/>
    </dgm:pt>
    <dgm:pt modelId="{F3A9302C-0685-4E3C-A051-E3B342F8E873}" type="pres">
      <dgm:prSet presAssocID="{8015AF58-0675-4FE9-B867-E62E938E7BDF}" presName="compNode" presStyleCnt="0"/>
      <dgm:spPr/>
    </dgm:pt>
    <dgm:pt modelId="{095E5AA8-AB9C-491B-B4EB-767384B79409}" type="pres">
      <dgm:prSet presAssocID="{8015AF58-0675-4FE9-B867-E62E938E7BDF}" presName="bgRect" presStyleLbl="bgShp" presStyleIdx="1" presStyleCnt="5"/>
      <dgm:spPr/>
    </dgm:pt>
    <dgm:pt modelId="{5C4AB770-8A25-4A71-93EF-77D4135D3245}" type="pres">
      <dgm:prSet presAssocID="{8015AF58-0675-4FE9-B867-E62E938E7BD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bulb"/>
        </a:ext>
      </dgm:extLst>
    </dgm:pt>
    <dgm:pt modelId="{1071702B-401C-40C7-BF22-772A13A5E645}" type="pres">
      <dgm:prSet presAssocID="{8015AF58-0675-4FE9-B867-E62E938E7BDF}" presName="spaceRect" presStyleCnt="0"/>
      <dgm:spPr/>
    </dgm:pt>
    <dgm:pt modelId="{5CDB98EE-C927-43C7-BCB7-7402EAE3323B}" type="pres">
      <dgm:prSet presAssocID="{8015AF58-0675-4FE9-B867-E62E938E7BDF}" presName="parTx" presStyleLbl="revTx" presStyleIdx="1" presStyleCnt="5">
        <dgm:presLayoutVars>
          <dgm:chMax val="0"/>
          <dgm:chPref val="0"/>
        </dgm:presLayoutVars>
      </dgm:prSet>
      <dgm:spPr/>
    </dgm:pt>
    <dgm:pt modelId="{94034FE6-8002-4D0F-A451-7E0822F0A21E}" type="pres">
      <dgm:prSet presAssocID="{5FE45A7C-DB27-4690-A5EA-1F6DFB7A309F}" presName="sibTrans" presStyleCnt="0"/>
      <dgm:spPr/>
    </dgm:pt>
    <dgm:pt modelId="{9215DB7A-9ABB-43AA-8870-730CADFCDA3F}" type="pres">
      <dgm:prSet presAssocID="{E8C19614-AC9D-4C93-814E-5A2AC317E593}" presName="compNode" presStyleCnt="0"/>
      <dgm:spPr/>
    </dgm:pt>
    <dgm:pt modelId="{BBD5B688-DF1D-4A89-ADA1-9283B26F7890}" type="pres">
      <dgm:prSet presAssocID="{E8C19614-AC9D-4C93-814E-5A2AC317E593}" presName="bgRect" presStyleLbl="bgShp" presStyleIdx="2" presStyleCnt="5"/>
      <dgm:spPr/>
    </dgm:pt>
    <dgm:pt modelId="{21B731B6-0E8C-4CA5-9555-6FCE5458B329}" type="pres">
      <dgm:prSet presAssocID="{E8C19614-AC9D-4C93-814E-5A2AC317E593}"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obot"/>
        </a:ext>
      </dgm:extLst>
    </dgm:pt>
    <dgm:pt modelId="{ADBC8A1A-86E3-4051-817A-10C81B4021E7}" type="pres">
      <dgm:prSet presAssocID="{E8C19614-AC9D-4C93-814E-5A2AC317E593}" presName="spaceRect" presStyleCnt="0"/>
      <dgm:spPr/>
    </dgm:pt>
    <dgm:pt modelId="{6CBED608-6627-4EC6-9B38-74EE7919F1DA}" type="pres">
      <dgm:prSet presAssocID="{E8C19614-AC9D-4C93-814E-5A2AC317E593}" presName="parTx" presStyleLbl="revTx" presStyleIdx="2" presStyleCnt="5">
        <dgm:presLayoutVars>
          <dgm:chMax val="0"/>
          <dgm:chPref val="0"/>
        </dgm:presLayoutVars>
      </dgm:prSet>
      <dgm:spPr/>
    </dgm:pt>
    <dgm:pt modelId="{319DE579-465F-48A8-A6E2-86E66F1C27E0}" type="pres">
      <dgm:prSet presAssocID="{D14B93C4-516C-409B-A374-E58C77C1E656}" presName="sibTrans" presStyleCnt="0"/>
      <dgm:spPr/>
    </dgm:pt>
    <dgm:pt modelId="{268AEE5A-7288-4FB9-A9B8-019E76654828}" type="pres">
      <dgm:prSet presAssocID="{18ED5D9D-6610-471A-8368-B6DF882A7A38}" presName="compNode" presStyleCnt="0"/>
      <dgm:spPr/>
    </dgm:pt>
    <dgm:pt modelId="{394C5A67-F4A8-47BF-877D-68857610579C}" type="pres">
      <dgm:prSet presAssocID="{18ED5D9D-6610-471A-8368-B6DF882A7A38}" presName="bgRect" presStyleLbl="bgShp" presStyleIdx="3" presStyleCnt="5"/>
      <dgm:spPr/>
    </dgm:pt>
    <dgm:pt modelId="{DFBDE22B-E101-45B5-9107-01D0D03719AC}" type="pres">
      <dgm:prSet presAssocID="{18ED5D9D-6610-471A-8368-B6DF882A7A38}"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at"/>
        </a:ext>
      </dgm:extLst>
    </dgm:pt>
    <dgm:pt modelId="{B22F934A-F794-4662-92AA-6C21049C45D2}" type="pres">
      <dgm:prSet presAssocID="{18ED5D9D-6610-471A-8368-B6DF882A7A38}" presName="spaceRect" presStyleCnt="0"/>
      <dgm:spPr/>
    </dgm:pt>
    <dgm:pt modelId="{E0B7933E-5AE3-41D5-B4BB-7ADAE5A5FFFF}" type="pres">
      <dgm:prSet presAssocID="{18ED5D9D-6610-471A-8368-B6DF882A7A38}" presName="parTx" presStyleLbl="revTx" presStyleIdx="3" presStyleCnt="5">
        <dgm:presLayoutVars>
          <dgm:chMax val="0"/>
          <dgm:chPref val="0"/>
        </dgm:presLayoutVars>
      </dgm:prSet>
      <dgm:spPr/>
    </dgm:pt>
    <dgm:pt modelId="{D3D742D0-0BE3-45AC-9731-D20F376E8696}" type="pres">
      <dgm:prSet presAssocID="{9CDD687E-A628-4C67-BCC7-7AB320003B20}" presName="sibTrans" presStyleCnt="0"/>
      <dgm:spPr/>
    </dgm:pt>
    <dgm:pt modelId="{D3662DD1-93C7-48C4-BF0E-9D447A3DE630}" type="pres">
      <dgm:prSet presAssocID="{A5A5B602-7817-486D-B58C-C023FB960C90}" presName="compNode" presStyleCnt="0"/>
      <dgm:spPr/>
    </dgm:pt>
    <dgm:pt modelId="{E8852C84-C687-4042-B37D-018A9E9CC897}" type="pres">
      <dgm:prSet presAssocID="{A5A5B602-7817-486D-B58C-C023FB960C90}" presName="bgRect" presStyleLbl="bgShp" presStyleIdx="4" presStyleCnt="5"/>
      <dgm:spPr/>
    </dgm:pt>
    <dgm:pt modelId="{6FF3F4F6-E4C8-40F1-B8BF-32AFAA2D6E72}" type="pres">
      <dgm:prSet presAssocID="{A5A5B602-7817-486D-B58C-C023FB960C9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oard Room"/>
        </a:ext>
      </dgm:extLst>
    </dgm:pt>
    <dgm:pt modelId="{EF485420-7991-4438-82C1-7F78EBEDEF8F}" type="pres">
      <dgm:prSet presAssocID="{A5A5B602-7817-486D-B58C-C023FB960C90}" presName="spaceRect" presStyleCnt="0"/>
      <dgm:spPr/>
    </dgm:pt>
    <dgm:pt modelId="{5392129F-9900-4B8B-B0D4-98707A169261}" type="pres">
      <dgm:prSet presAssocID="{A5A5B602-7817-486D-B58C-C023FB960C90}" presName="parTx" presStyleLbl="revTx" presStyleIdx="4" presStyleCnt="5">
        <dgm:presLayoutVars>
          <dgm:chMax val="0"/>
          <dgm:chPref val="0"/>
        </dgm:presLayoutVars>
      </dgm:prSet>
      <dgm:spPr/>
    </dgm:pt>
  </dgm:ptLst>
  <dgm:cxnLst>
    <dgm:cxn modelId="{385C9601-CCD4-484D-88D7-9D333770C16E}" type="presOf" srcId="{A5A5B602-7817-486D-B58C-C023FB960C90}" destId="{5392129F-9900-4B8B-B0D4-98707A169261}" srcOrd="0" destOrd="0" presId="urn:microsoft.com/office/officeart/2018/2/layout/IconVerticalSolidList"/>
    <dgm:cxn modelId="{5C777A46-5EC4-4C05-92F1-EC1BB9984F0C}" type="presOf" srcId="{7504EFC1-CBF5-4F60-98BC-48796B163E56}" destId="{2D85C3E9-DE08-4BD1-BF52-FF7F0B7E404A}" srcOrd="0" destOrd="0" presId="urn:microsoft.com/office/officeart/2018/2/layout/IconVerticalSolidList"/>
    <dgm:cxn modelId="{51DAD34B-B673-4EAA-94EB-42E195481CA3}" type="presOf" srcId="{8015AF58-0675-4FE9-B867-E62E938E7BDF}" destId="{5CDB98EE-C927-43C7-BCB7-7402EAE3323B}" srcOrd="0" destOrd="0" presId="urn:microsoft.com/office/officeart/2018/2/layout/IconVerticalSolidList"/>
    <dgm:cxn modelId="{CCAB865A-4D3E-47D0-A420-FB49EC7785AD}" type="presOf" srcId="{18ED5D9D-6610-471A-8368-B6DF882A7A38}" destId="{E0B7933E-5AE3-41D5-B4BB-7ADAE5A5FFFF}" srcOrd="0" destOrd="0" presId="urn:microsoft.com/office/officeart/2018/2/layout/IconVerticalSolidList"/>
    <dgm:cxn modelId="{5F2AB9A1-BF87-4910-B252-1EB0C3FC70A4}" type="presOf" srcId="{E8C19614-AC9D-4C93-814E-5A2AC317E593}" destId="{6CBED608-6627-4EC6-9B38-74EE7919F1DA}" srcOrd="0" destOrd="0" presId="urn:microsoft.com/office/officeart/2018/2/layout/IconVerticalSolidList"/>
    <dgm:cxn modelId="{EAB727B4-22C2-45E4-ADDD-50B76C2F019B}" srcId="{B909336B-1E36-4626-813E-9A28085E067F}" destId="{A5A5B602-7817-486D-B58C-C023FB960C90}" srcOrd="4" destOrd="0" parTransId="{5E1DC4CE-26EE-433F-A8EE-E98EC648EEEC}" sibTransId="{178A0A8E-8979-4468-BF7A-0E17685E3B7D}"/>
    <dgm:cxn modelId="{3AE6BCB4-AE3E-4F11-8FBE-F9AA44B39129}" srcId="{B909336B-1E36-4626-813E-9A28085E067F}" destId="{8015AF58-0675-4FE9-B867-E62E938E7BDF}" srcOrd="1" destOrd="0" parTransId="{5255CFD5-2A65-46E3-ACC5-4A85329F1A34}" sibTransId="{5FE45A7C-DB27-4690-A5EA-1F6DFB7A309F}"/>
    <dgm:cxn modelId="{847E7BDC-9383-4A3D-94D3-CC03836D3260}" type="presOf" srcId="{B909336B-1E36-4626-813E-9A28085E067F}" destId="{94A96A83-6D67-42E9-BEB5-1C392CB058E3}" srcOrd="0" destOrd="0" presId="urn:microsoft.com/office/officeart/2018/2/layout/IconVerticalSolidList"/>
    <dgm:cxn modelId="{EED20FE5-6505-4240-A7FE-79390387C7BB}" srcId="{B909336B-1E36-4626-813E-9A28085E067F}" destId="{18ED5D9D-6610-471A-8368-B6DF882A7A38}" srcOrd="3" destOrd="0" parTransId="{E7D62BF7-50FA-4D96-A5A9-A83C0730149F}" sibTransId="{9CDD687E-A628-4C67-BCC7-7AB320003B20}"/>
    <dgm:cxn modelId="{66B015F1-73D2-4AC9-93C7-C63392528BDE}" srcId="{B909336B-1E36-4626-813E-9A28085E067F}" destId="{7504EFC1-CBF5-4F60-98BC-48796B163E56}" srcOrd="0" destOrd="0" parTransId="{DE5A7921-2C67-4B15-A1CD-7095769F788B}" sibTransId="{45250DA2-95E2-4187-97F8-FE4AB3B15B67}"/>
    <dgm:cxn modelId="{E76678F5-E1A2-407B-B4F3-76F7A5B548A8}" srcId="{B909336B-1E36-4626-813E-9A28085E067F}" destId="{E8C19614-AC9D-4C93-814E-5A2AC317E593}" srcOrd="2" destOrd="0" parTransId="{333B91BE-AED2-494E-BFFF-7A6B2D26497F}" sibTransId="{D14B93C4-516C-409B-A374-E58C77C1E656}"/>
    <dgm:cxn modelId="{3CBFD8B7-2673-4AF3-B112-D35870F29005}" type="presParOf" srcId="{94A96A83-6D67-42E9-BEB5-1C392CB058E3}" destId="{9306CCA8-FB4A-48A0-8A07-A52CFE1E230B}" srcOrd="0" destOrd="0" presId="urn:microsoft.com/office/officeart/2018/2/layout/IconVerticalSolidList"/>
    <dgm:cxn modelId="{49F95F42-240A-4C5E-BD19-3688A83D9A91}" type="presParOf" srcId="{9306CCA8-FB4A-48A0-8A07-A52CFE1E230B}" destId="{9B490D2A-3431-4A94-A694-84510494114A}" srcOrd="0" destOrd="0" presId="urn:microsoft.com/office/officeart/2018/2/layout/IconVerticalSolidList"/>
    <dgm:cxn modelId="{93DE2015-8EA7-44D3-BA94-34DE32A64526}" type="presParOf" srcId="{9306CCA8-FB4A-48A0-8A07-A52CFE1E230B}" destId="{55D45F3E-A04B-49A3-B0BC-C0F972B11CFC}" srcOrd="1" destOrd="0" presId="urn:microsoft.com/office/officeart/2018/2/layout/IconVerticalSolidList"/>
    <dgm:cxn modelId="{0B8DB217-2635-4792-AF27-8B3DEA3B4592}" type="presParOf" srcId="{9306CCA8-FB4A-48A0-8A07-A52CFE1E230B}" destId="{EA17B211-FE55-4B0B-8D88-1C1A48526236}" srcOrd="2" destOrd="0" presId="urn:microsoft.com/office/officeart/2018/2/layout/IconVerticalSolidList"/>
    <dgm:cxn modelId="{72FFE30B-4D89-467D-B160-C576E193CE6C}" type="presParOf" srcId="{9306CCA8-FB4A-48A0-8A07-A52CFE1E230B}" destId="{2D85C3E9-DE08-4BD1-BF52-FF7F0B7E404A}" srcOrd="3" destOrd="0" presId="urn:microsoft.com/office/officeart/2018/2/layout/IconVerticalSolidList"/>
    <dgm:cxn modelId="{4967E9BD-EE3F-49CA-99C0-BFA5D31CF9BE}" type="presParOf" srcId="{94A96A83-6D67-42E9-BEB5-1C392CB058E3}" destId="{DB491FE4-3F13-4632-8014-8E6F96118D22}" srcOrd="1" destOrd="0" presId="urn:microsoft.com/office/officeart/2018/2/layout/IconVerticalSolidList"/>
    <dgm:cxn modelId="{BEBC5272-8166-4B81-8A45-9FBD18BE4516}" type="presParOf" srcId="{94A96A83-6D67-42E9-BEB5-1C392CB058E3}" destId="{F3A9302C-0685-4E3C-A051-E3B342F8E873}" srcOrd="2" destOrd="0" presId="urn:microsoft.com/office/officeart/2018/2/layout/IconVerticalSolidList"/>
    <dgm:cxn modelId="{FDDD2A4B-41D2-4FEF-A2E0-1BC1A477C58F}" type="presParOf" srcId="{F3A9302C-0685-4E3C-A051-E3B342F8E873}" destId="{095E5AA8-AB9C-491B-B4EB-767384B79409}" srcOrd="0" destOrd="0" presId="urn:microsoft.com/office/officeart/2018/2/layout/IconVerticalSolidList"/>
    <dgm:cxn modelId="{AC2CB886-C31F-4943-A662-3D40CB808920}" type="presParOf" srcId="{F3A9302C-0685-4E3C-A051-E3B342F8E873}" destId="{5C4AB770-8A25-4A71-93EF-77D4135D3245}" srcOrd="1" destOrd="0" presId="urn:microsoft.com/office/officeart/2018/2/layout/IconVerticalSolidList"/>
    <dgm:cxn modelId="{D5D87DA3-2B9A-4EEF-AD0F-6097A86FB2A8}" type="presParOf" srcId="{F3A9302C-0685-4E3C-A051-E3B342F8E873}" destId="{1071702B-401C-40C7-BF22-772A13A5E645}" srcOrd="2" destOrd="0" presId="urn:microsoft.com/office/officeart/2018/2/layout/IconVerticalSolidList"/>
    <dgm:cxn modelId="{34DEE9B9-7C49-4B13-95E5-F15AF878D116}" type="presParOf" srcId="{F3A9302C-0685-4E3C-A051-E3B342F8E873}" destId="{5CDB98EE-C927-43C7-BCB7-7402EAE3323B}" srcOrd="3" destOrd="0" presId="urn:microsoft.com/office/officeart/2018/2/layout/IconVerticalSolidList"/>
    <dgm:cxn modelId="{01689FF8-9B56-44C2-9680-A50C5896CA1C}" type="presParOf" srcId="{94A96A83-6D67-42E9-BEB5-1C392CB058E3}" destId="{94034FE6-8002-4D0F-A451-7E0822F0A21E}" srcOrd="3" destOrd="0" presId="urn:microsoft.com/office/officeart/2018/2/layout/IconVerticalSolidList"/>
    <dgm:cxn modelId="{5A0D9358-94AE-4AED-BF9B-9ADC94B27514}" type="presParOf" srcId="{94A96A83-6D67-42E9-BEB5-1C392CB058E3}" destId="{9215DB7A-9ABB-43AA-8870-730CADFCDA3F}" srcOrd="4" destOrd="0" presId="urn:microsoft.com/office/officeart/2018/2/layout/IconVerticalSolidList"/>
    <dgm:cxn modelId="{C8002D6A-2DE3-4651-8C65-EEB93B399B7E}" type="presParOf" srcId="{9215DB7A-9ABB-43AA-8870-730CADFCDA3F}" destId="{BBD5B688-DF1D-4A89-ADA1-9283B26F7890}" srcOrd="0" destOrd="0" presId="urn:microsoft.com/office/officeart/2018/2/layout/IconVerticalSolidList"/>
    <dgm:cxn modelId="{BDCAB762-8CA0-4C4E-864F-CD3CE5AAE4DE}" type="presParOf" srcId="{9215DB7A-9ABB-43AA-8870-730CADFCDA3F}" destId="{21B731B6-0E8C-4CA5-9555-6FCE5458B329}" srcOrd="1" destOrd="0" presId="urn:microsoft.com/office/officeart/2018/2/layout/IconVerticalSolidList"/>
    <dgm:cxn modelId="{B6A24CE6-C9CC-44B7-8483-707F0263A19B}" type="presParOf" srcId="{9215DB7A-9ABB-43AA-8870-730CADFCDA3F}" destId="{ADBC8A1A-86E3-4051-817A-10C81B4021E7}" srcOrd="2" destOrd="0" presId="urn:microsoft.com/office/officeart/2018/2/layout/IconVerticalSolidList"/>
    <dgm:cxn modelId="{1F3DF7CF-0BE4-4500-A8F5-0CCC1C9F6A97}" type="presParOf" srcId="{9215DB7A-9ABB-43AA-8870-730CADFCDA3F}" destId="{6CBED608-6627-4EC6-9B38-74EE7919F1DA}" srcOrd="3" destOrd="0" presId="urn:microsoft.com/office/officeart/2018/2/layout/IconVerticalSolidList"/>
    <dgm:cxn modelId="{FA49B741-6EFF-4DE4-8B8C-4EC7A56A88CA}" type="presParOf" srcId="{94A96A83-6D67-42E9-BEB5-1C392CB058E3}" destId="{319DE579-465F-48A8-A6E2-86E66F1C27E0}" srcOrd="5" destOrd="0" presId="urn:microsoft.com/office/officeart/2018/2/layout/IconVerticalSolidList"/>
    <dgm:cxn modelId="{AD58BBFC-EBAC-4A71-9491-BD241F8A42F5}" type="presParOf" srcId="{94A96A83-6D67-42E9-BEB5-1C392CB058E3}" destId="{268AEE5A-7288-4FB9-A9B8-019E76654828}" srcOrd="6" destOrd="0" presId="urn:microsoft.com/office/officeart/2018/2/layout/IconVerticalSolidList"/>
    <dgm:cxn modelId="{A86A070B-A0E1-4AEF-9FBF-B2D5991662C8}" type="presParOf" srcId="{268AEE5A-7288-4FB9-A9B8-019E76654828}" destId="{394C5A67-F4A8-47BF-877D-68857610579C}" srcOrd="0" destOrd="0" presId="urn:microsoft.com/office/officeart/2018/2/layout/IconVerticalSolidList"/>
    <dgm:cxn modelId="{EE6EE049-B617-4C57-8E1C-351C33CAC44C}" type="presParOf" srcId="{268AEE5A-7288-4FB9-A9B8-019E76654828}" destId="{DFBDE22B-E101-45B5-9107-01D0D03719AC}" srcOrd="1" destOrd="0" presId="urn:microsoft.com/office/officeart/2018/2/layout/IconVerticalSolidList"/>
    <dgm:cxn modelId="{E77B2DF4-7730-48F4-96DC-6B344655D5BC}" type="presParOf" srcId="{268AEE5A-7288-4FB9-A9B8-019E76654828}" destId="{B22F934A-F794-4662-92AA-6C21049C45D2}" srcOrd="2" destOrd="0" presId="urn:microsoft.com/office/officeart/2018/2/layout/IconVerticalSolidList"/>
    <dgm:cxn modelId="{8DAB99F4-675F-4C01-BAF5-6404FE4BA6DB}" type="presParOf" srcId="{268AEE5A-7288-4FB9-A9B8-019E76654828}" destId="{E0B7933E-5AE3-41D5-B4BB-7ADAE5A5FFFF}" srcOrd="3" destOrd="0" presId="urn:microsoft.com/office/officeart/2018/2/layout/IconVerticalSolidList"/>
    <dgm:cxn modelId="{8409AF02-3B10-4733-AB0C-2B5A3BACFA7A}" type="presParOf" srcId="{94A96A83-6D67-42E9-BEB5-1C392CB058E3}" destId="{D3D742D0-0BE3-45AC-9731-D20F376E8696}" srcOrd="7" destOrd="0" presId="urn:microsoft.com/office/officeart/2018/2/layout/IconVerticalSolidList"/>
    <dgm:cxn modelId="{9F72F504-F091-4A6B-A118-8C85E256B6A6}" type="presParOf" srcId="{94A96A83-6D67-42E9-BEB5-1C392CB058E3}" destId="{D3662DD1-93C7-48C4-BF0E-9D447A3DE630}" srcOrd="8" destOrd="0" presId="urn:microsoft.com/office/officeart/2018/2/layout/IconVerticalSolidList"/>
    <dgm:cxn modelId="{A215F27D-5F51-4BD2-9260-17FCB01A3A73}" type="presParOf" srcId="{D3662DD1-93C7-48C4-BF0E-9D447A3DE630}" destId="{E8852C84-C687-4042-B37D-018A9E9CC897}" srcOrd="0" destOrd="0" presId="urn:microsoft.com/office/officeart/2018/2/layout/IconVerticalSolidList"/>
    <dgm:cxn modelId="{712DFEB6-29C1-422F-8A46-4A393EFA0567}" type="presParOf" srcId="{D3662DD1-93C7-48C4-BF0E-9D447A3DE630}" destId="{6FF3F4F6-E4C8-40F1-B8BF-32AFAA2D6E72}" srcOrd="1" destOrd="0" presId="urn:microsoft.com/office/officeart/2018/2/layout/IconVerticalSolidList"/>
    <dgm:cxn modelId="{9342A06A-3864-4307-89EF-363C2F6CDAA6}" type="presParOf" srcId="{D3662DD1-93C7-48C4-BF0E-9D447A3DE630}" destId="{EF485420-7991-4438-82C1-7F78EBEDEF8F}" srcOrd="2" destOrd="0" presId="urn:microsoft.com/office/officeart/2018/2/layout/IconVerticalSolidList"/>
    <dgm:cxn modelId="{6C08DAC3-C64C-4D66-916D-421E32574616}" type="presParOf" srcId="{D3662DD1-93C7-48C4-BF0E-9D447A3DE630}" destId="{5392129F-9900-4B8B-B0D4-98707A16926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B8B034-878D-4F74-B155-72B87AAF38EF}">
      <dsp:nvSpPr>
        <dsp:cNvPr id="0" name=""/>
        <dsp:cNvSpPr/>
      </dsp:nvSpPr>
      <dsp:spPr>
        <a:xfrm>
          <a:off x="234285" y="796149"/>
          <a:ext cx="725923" cy="725923"/>
        </a:xfrm>
        <a:prstGeom prst="round2DiagRect">
          <a:avLst>
            <a:gd name="adj1" fmla="val 29727"/>
            <a:gd name="adj2" fmla="val 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9A3545-3710-4188-ADCB-6B9235058D9E}">
      <dsp:nvSpPr>
        <dsp:cNvPr id="0" name=""/>
        <dsp:cNvSpPr/>
      </dsp:nvSpPr>
      <dsp:spPr>
        <a:xfrm>
          <a:off x="388990" y="950854"/>
          <a:ext cx="416513" cy="4165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6C7ABD3-4ABB-4B97-9D28-A7247D6B1C41}">
      <dsp:nvSpPr>
        <dsp:cNvPr id="0" name=""/>
        <dsp:cNvSpPr/>
      </dsp:nvSpPr>
      <dsp:spPr>
        <a:xfrm>
          <a:off x="2228" y="1748180"/>
          <a:ext cx="1190039" cy="476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Collaboration/teamwork skills</a:t>
          </a:r>
        </a:p>
      </dsp:txBody>
      <dsp:txXfrm>
        <a:off x="2228" y="1748180"/>
        <a:ext cx="1190039" cy="476015"/>
      </dsp:txXfrm>
    </dsp:sp>
    <dsp:sp modelId="{3A142495-DA65-4F86-A68D-5FC58C91F57B}">
      <dsp:nvSpPr>
        <dsp:cNvPr id="0" name=""/>
        <dsp:cNvSpPr/>
      </dsp:nvSpPr>
      <dsp:spPr>
        <a:xfrm>
          <a:off x="1632581" y="796149"/>
          <a:ext cx="725923" cy="725923"/>
        </a:xfrm>
        <a:prstGeom prst="round2DiagRect">
          <a:avLst>
            <a:gd name="adj1" fmla="val 29727"/>
            <a:gd name="adj2" fmla="val 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A123BC-CEC5-4909-8887-556CAE07200F}">
      <dsp:nvSpPr>
        <dsp:cNvPr id="0" name=""/>
        <dsp:cNvSpPr/>
      </dsp:nvSpPr>
      <dsp:spPr>
        <a:xfrm>
          <a:off x="1787286" y="950854"/>
          <a:ext cx="416513" cy="4165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B04168B-CDDE-4434-B0BB-987AAA8B7C81}">
      <dsp:nvSpPr>
        <dsp:cNvPr id="0" name=""/>
        <dsp:cNvSpPr/>
      </dsp:nvSpPr>
      <dsp:spPr>
        <a:xfrm>
          <a:off x="1400523" y="1748180"/>
          <a:ext cx="1190039" cy="476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Communication skills</a:t>
          </a:r>
        </a:p>
      </dsp:txBody>
      <dsp:txXfrm>
        <a:off x="1400523" y="1748180"/>
        <a:ext cx="1190039" cy="476015"/>
      </dsp:txXfrm>
    </dsp:sp>
    <dsp:sp modelId="{B85DD5CD-F0F9-40BC-8FED-4E10965678C2}">
      <dsp:nvSpPr>
        <dsp:cNvPr id="0" name=""/>
        <dsp:cNvSpPr/>
      </dsp:nvSpPr>
      <dsp:spPr>
        <a:xfrm>
          <a:off x="3030877" y="796149"/>
          <a:ext cx="725923" cy="725923"/>
        </a:xfrm>
        <a:prstGeom prst="round2DiagRect">
          <a:avLst>
            <a:gd name="adj1" fmla="val 29727"/>
            <a:gd name="adj2" fmla="val 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BB4C01-5D76-4C62-A87F-E386A6B6DB02}">
      <dsp:nvSpPr>
        <dsp:cNvPr id="0" name=""/>
        <dsp:cNvSpPr/>
      </dsp:nvSpPr>
      <dsp:spPr>
        <a:xfrm>
          <a:off x="3185582" y="950854"/>
          <a:ext cx="416513" cy="4165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95DBFB2-6374-44A7-A954-789C80E9C86C}">
      <dsp:nvSpPr>
        <dsp:cNvPr id="0" name=""/>
        <dsp:cNvSpPr/>
      </dsp:nvSpPr>
      <dsp:spPr>
        <a:xfrm>
          <a:off x="2798819" y="1748180"/>
          <a:ext cx="1190039" cy="476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Problem-solving skills</a:t>
          </a:r>
        </a:p>
      </dsp:txBody>
      <dsp:txXfrm>
        <a:off x="2798819" y="1748180"/>
        <a:ext cx="1190039" cy="476015"/>
      </dsp:txXfrm>
    </dsp:sp>
    <dsp:sp modelId="{B97C3D8C-FACC-4DAE-A51D-970BD8726E54}">
      <dsp:nvSpPr>
        <dsp:cNvPr id="0" name=""/>
        <dsp:cNvSpPr/>
      </dsp:nvSpPr>
      <dsp:spPr>
        <a:xfrm>
          <a:off x="933433" y="2521705"/>
          <a:ext cx="725923" cy="725923"/>
        </a:xfrm>
        <a:prstGeom prst="round2DiagRect">
          <a:avLst>
            <a:gd name="adj1" fmla="val 29727"/>
            <a:gd name="adj2" fmla="val 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331C94-A011-4171-93B5-A3E4805E325C}">
      <dsp:nvSpPr>
        <dsp:cNvPr id="0" name=""/>
        <dsp:cNvSpPr/>
      </dsp:nvSpPr>
      <dsp:spPr>
        <a:xfrm>
          <a:off x="1088138" y="2676410"/>
          <a:ext cx="416513" cy="41651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26AF833-20A2-4E6D-8C44-5C41200DEC59}">
      <dsp:nvSpPr>
        <dsp:cNvPr id="0" name=""/>
        <dsp:cNvSpPr/>
      </dsp:nvSpPr>
      <dsp:spPr>
        <a:xfrm>
          <a:off x="701376" y="3473737"/>
          <a:ext cx="1190039" cy="476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Analytical capabilities</a:t>
          </a:r>
        </a:p>
      </dsp:txBody>
      <dsp:txXfrm>
        <a:off x="701376" y="3473737"/>
        <a:ext cx="1190039" cy="476015"/>
      </dsp:txXfrm>
    </dsp:sp>
    <dsp:sp modelId="{ECCDB2A9-C60B-43F7-A088-0C358CB3C87F}">
      <dsp:nvSpPr>
        <dsp:cNvPr id="0" name=""/>
        <dsp:cNvSpPr/>
      </dsp:nvSpPr>
      <dsp:spPr>
        <a:xfrm>
          <a:off x="2331729" y="2521705"/>
          <a:ext cx="725923" cy="725923"/>
        </a:xfrm>
        <a:prstGeom prst="round2DiagRect">
          <a:avLst>
            <a:gd name="adj1" fmla="val 29727"/>
            <a:gd name="adj2" fmla="val 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D8CF0B-7848-41E8-A3BB-56A393F80137}">
      <dsp:nvSpPr>
        <dsp:cNvPr id="0" name=""/>
        <dsp:cNvSpPr/>
      </dsp:nvSpPr>
      <dsp:spPr>
        <a:xfrm>
          <a:off x="2486434" y="2676410"/>
          <a:ext cx="416513" cy="41651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4AF85B3-4F20-49A4-8E0A-20AB0E58A09F}">
      <dsp:nvSpPr>
        <dsp:cNvPr id="0" name=""/>
        <dsp:cNvSpPr/>
      </dsp:nvSpPr>
      <dsp:spPr>
        <a:xfrm>
          <a:off x="2099671" y="3473737"/>
          <a:ext cx="1190039" cy="476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Resiliency </a:t>
          </a:r>
        </a:p>
      </dsp:txBody>
      <dsp:txXfrm>
        <a:off x="2099671" y="3473737"/>
        <a:ext cx="1190039" cy="47601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0D5138-EF4B-4827-A397-4259ED841CD0}">
      <dsp:nvSpPr>
        <dsp:cNvPr id="0" name=""/>
        <dsp:cNvSpPr/>
      </dsp:nvSpPr>
      <dsp:spPr>
        <a:xfrm>
          <a:off x="0" y="613"/>
          <a:ext cx="8229600" cy="143656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4D05BD-855C-4127-BA24-4EBEEC1A0302}">
      <dsp:nvSpPr>
        <dsp:cNvPr id="0" name=""/>
        <dsp:cNvSpPr/>
      </dsp:nvSpPr>
      <dsp:spPr>
        <a:xfrm>
          <a:off x="434560" y="323840"/>
          <a:ext cx="790109" cy="7901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68921D1-5BCD-4FB6-B30C-D915DFA52FDE}">
      <dsp:nvSpPr>
        <dsp:cNvPr id="0" name=""/>
        <dsp:cNvSpPr/>
      </dsp:nvSpPr>
      <dsp:spPr>
        <a:xfrm>
          <a:off x="1659230" y="613"/>
          <a:ext cx="6570369" cy="1436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036" tIns="152036" rIns="152036" bIns="152036" numCol="1" spcCol="1270" anchor="ctr" anchorCtr="0">
          <a:noAutofit/>
        </a:bodyPr>
        <a:lstStyle/>
        <a:p>
          <a:pPr marL="0" lvl="0" indent="0" algn="l" defTabSz="1111250">
            <a:lnSpc>
              <a:spcPct val="90000"/>
            </a:lnSpc>
            <a:spcBef>
              <a:spcPct val="0"/>
            </a:spcBef>
            <a:spcAft>
              <a:spcPct val="35000"/>
            </a:spcAft>
            <a:buNone/>
          </a:pPr>
          <a:r>
            <a:rPr lang="en-US" sz="2500" kern="1200"/>
            <a:t>Disruptive technologies displace established competitors, make some obsolete</a:t>
          </a:r>
        </a:p>
      </dsp:txBody>
      <dsp:txXfrm>
        <a:off x="1659230" y="613"/>
        <a:ext cx="6570369" cy="1436563"/>
      </dsp:txXfrm>
    </dsp:sp>
    <dsp:sp modelId="{66AD319D-11F4-4FBD-B7B4-727C27D7BA8D}">
      <dsp:nvSpPr>
        <dsp:cNvPr id="0" name=""/>
        <dsp:cNvSpPr/>
      </dsp:nvSpPr>
      <dsp:spPr>
        <a:xfrm>
          <a:off x="0" y="1796318"/>
          <a:ext cx="8229600" cy="143656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D32EEE-F6E0-4390-A963-2E816C7853D9}">
      <dsp:nvSpPr>
        <dsp:cNvPr id="0" name=""/>
        <dsp:cNvSpPr/>
      </dsp:nvSpPr>
      <dsp:spPr>
        <a:xfrm>
          <a:off x="434560" y="2119545"/>
          <a:ext cx="790109" cy="7901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10E99B7-C1E5-47CC-BC8E-7336D42A9E98}">
      <dsp:nvSpPr>
        <dsp:cNvPr id="0" name=""/>
        <dsp:cNvSpPr/>
      </dsp:nvSpPr>
      <dsp:spPr>
        <a:xfrm>
          <a:off x="1659230" y="1796318"/>
          <a:ext cx="6570369" cy="1436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036" tIns="152036" rIns="152036" bIns="152036" numCol="1" spcCol="1270" anchor="ctr" anchorCtr="0">
          <a:noAutofit/>
        </a:bodyPr>
        <a:lstStyle/>
        <a:p>
          <a:pPr marL="0" lvl="0" indent="0" algn="l" defTabSz="1111250">
            <a:lnSpc>
              <a:spcPct val="90000"/>
            </a:lnSpc>
            <a:spcBef>
              <a:spcPct val="0"/>
            </a:spcBef>
            <a:spcAft>
              <a:spcPct val="35000"/>
            </a:spcAft>
            <a:buNone/>
          </a:pPr>
          <a:r>
            <a:rPr lang="en-US" sz="2500" kern="1200"/>
            <a:t>Examples: laptops, e-mail, texting, smartphones, WhatsApp, cloud computing, and wearables</a:t>
          </a:r>
        </a:p>
      </dsp:txBody>
      <dsp:txXfrm>
        <a:off x="1659230" y="1796318"/>
        <a:ext cx="6570369" cy="1436563"/>
      </dsp:txXfrm>
    </dsp:sp>
    <dsp:sp modelId="{04C797E6-0EF4-40B3-B6C9-AB863B8A5299}">
      <dsp:nvSpPr>
        <dsp:cNvPr id="0" name=""/>
        <dsp:cNvSpPr/>
      </dsp:nvSpPr>
      <dsp:spPr>
        <a:xfrm>
          <a:off x="0" y="3592022"/>
          <a:ext cx="8229600" cy="143656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25894E-C7ED-4D02-AE90-9619FC00F8E4}">
      <dsp:nvSpPr>
        <dsp:cNvPr id="0" name=""/>
        <dsp:cNvSpPr/>
      </dsp:nvSpPr>
      <dsp:spPr>
        <a:xfrm>
          <a:off x="434560" y="3915249"/>
          <a:ext cx="790109" cy="7901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D48D140-B152-4586-82D7-7EB54DBDFF1E}">
      <dsp:nvSpPr>
        <dsp:cNvPr id="0" name=""/>
        <dsp:cNvSpPr/>
      </dsp:nvSpPr>
      <dsp:spPr>
        <a:xfrm>
          <a:off x="1659230" y="3592022"/>
          <a:ext cx="6570369" cy="1436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036" tIns="152036" rIns="152036" bIns="152036" numCol="1" spcCol="1270" anchor="ctr" anchorCtr="0">
          <a:noAutofit/>
        </a:bodyPr>
        <a:lstStyle/>
        <a:p>
          <a:pPr marL="0" lvl="0" indent="0" algn="l" defTabSz="1111250">
            <a:lnSpc>
              <a:spcPct val="90000"/>
            </a:lnSpc>
            <a:spcBef>
              <a:spcPct val="0"/>
            </a:spcBef>
            <a:spcAft>
              <a:spcPct val="35000"/>
            </a:spcAft>
            <a:buNone/>
          </a:pPr>
          <a:r>
            <a:rPr lang="en-US" sz="2500" kern="1200" dirty="0"/>
            <a:t>New industrial revolution (Industry 4.0): automation, data exchange, machine learning</a:t>
          </a:r>
        </a:p>
      </dsp:txBody>
      <dsp:txXfrm>
        <a:off x="1659230" y="3592022"/>
        <a:ext cx="6570369" cy="143656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48F985-8A55-40C7-91E4-002F258CBB99}">
      <dsp:nvSpPr>
        <dsp:cNvPr id="0" name=""/>
        <dsp:cNvSpPr/>
      </dsp:nvSpPr>
      <dsp:spPr>
        <a:xfrm>
          <a:off x="3578023" y="457201"/>
          <a:ext cx="903595" cy="8296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8035C41-DF1C-43CC-8DCF-67C267FE8022}">
      <dsp:nvSpPr>
        <dsp:cNvPr id="0" name=""/>
        <dsp:cNvSpPr/>
      </dsp:nvSpPr>
      <dsp:spPr>
        <a:xfrm>
          <a:off x="2173179" y="1465055"/>
          <a:ext cx="3713287" cy="727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kern="1200" dirty="0"/>
            <a:t>Extensive impact on business communication, relationships, marketing, productivity </a:t>
          </a:r>
        </a:p>
      </dsp:txBody>
      <dsp:txXfrm>
        <a:off x="2173179" y="1465055"/>
        <a:ext cx="3713287" cy="727496"/>
      </dsp:txXfrm>
    </dsp:sp>
    <dsp:sp modelId="{A682BB21-38F3-4035-9EB5-7180AE015C51}">
      <dsp:nvSpPr>
        <dsp:cNvPr id="0" name=""/>
        <dsp:cNvSpPr/>
      </dsp:nvSpPr>
      <dsp:spPr>
        <a:xfrm>
          <a:off x="1851781" y="2617365"/>
          <a:ext cx="720397" cy="1183944"/>
        </a:xfrm>
        <a:prstGeom prst="rect">
          <a:avLst/>
        </a:prstGeom>
        <a:noFill/>
        <a:ln>
          <a:noFill/>
        </a:ln>
        <a:effectLst/>
      </dsp:spPr>
      <dsp:style>
        <a:lnRef idx="0">
          <a:scrgbClr r="0" g="0" b="0"/>
        </a:lnRef>
        <a:fillRef idx="0">
          <a:scrgbClr r="0" g="0" b="0"/>
        </a:fillRef>
        <a:effectRef idx="0">
          <a:scrgbClr r="0" g="0" b="0"/>
        </a:effectRef>
        <a:fontRef idx="minor"/>
      </dsp:style>
    </dsp:sp>
    <dsp:sp modelId="{A0FED75C-9C0C-43A5-A65C-56B3EE260CD6}">
      <dsp:nvSpPr>
        <dsp:cNvPr id="0" name=""/>
        <dsp:cNvSpPr/>
      </dsp:nvSpPr>
      <dsp:spPr>
        <a:xfrm>
          <a:off x="1565903" y="2624083"/>
          <a:ext cx="946666" cy="7507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98CAA94-F697-49D3-8861-969E1B7BA3AE}">
      <dsp:nvSpPr>
        <dsp:cNvPr id="0" name=""/>
        <dsp:cNvSpPr/>
      </dsp:nvSpPr>
      <dsp:spPr>
        <a:xfrm>
          <a:off x="1447797" y="3581397"/>
          <a:ext cx="1242245" cy="874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kern="1200" dirty="0"/>
            <a:t>Social networking sites</a:t>
          </a:r>
        </a:p>
      </dsp:txBody>
      <dsp:txXfrm>
        <a:off x="1447797" y="3581397"/>
        <a:ext cx="1242245" cy="874458"/>
      </dsp:txXfrm>
    </dsp:sp>
    <dsp:sp modelId="{0F992731-24A7-4844-ABF1-8C74534613CC}">
      <dsp:nvSpPr>
        <dsp:cNvPr id="0" name=""/>
        <dsp:cNvSpPr/>
      </dsp:nvSpPr>
      <dsp:spPr>
        <a:xfrm>
          <a:off x="4455617" y="2597627"/>
          <a:ext cx="720397" cy="1183944"/>
        </a:xfrm>
        <a:prstGeom prst="rect">
          <a:avLst/>
        </a:prstGeom>
        <a:noFill/>
        <a:ln>
          <a:noFill/>
        </a:ln>
        <a:effectLst/>
      </dsp:spPr>
      <dsp:style>
        <a:lnRef idx="0">
          <a:scrgbClr r="0" g="0" b="0"/>
        </a:lnRef>
        <a:fillRef idx="0">
          <a:scrgbClr r="0" g="0" b="0"/>
        </a:fillRef>
        <a:effectRef idx="0">
          <a:scrgbClr r="0" g="0" b="0"/>
        </a:effectRef>
        <a:fontRef idx="minor"/>
      </dsp:style>
    </dsp:sp>
    <dsp:sp modelId="{6C5616AC-5DB6-4F69-A8E7-D879431853AB}">
      <dsp:nvSpPr>
        <dsp:cNvPr id="0" name=""/>
        <dsp:cNvSpPr/>
      </dsp:nvSpPr>
      <dsp:spPr>
        <a:xfrm>
          <a:off x="3666544" y="2665905"/>
          <a:ext cx="855051" cy="62282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88188EB-24E0-4C7D-B994-992D38957DFE}">
      <dsp:nvSpPr>
        <dsp:cNvPr id="0" name=""/>
        <dsp:cNvSpPr/>
      </dsp:nvSpPr>
      <dsp:spPr>
        <a:xfrm>
          <a:off x="3754601" y="3657603"/>
          <a:ext cx="720397" cy="727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kern="1200" dirty="0"/>
            <a:t>Web 3.0</a:t>
          </a:r>
        </a:p>
      </dsp:txBody>
      <dsp:txXfrm>
        <a:off x="3754601" y="3657603"/>
        <a:ext cx="720397" cy="727496"/>
      </dsp:txXfrm>
    </dsp:sp>
    <dsp:sp modelId="{2AD73A3E-69EF-40F6-9753-502087DEAEDF}">
      <dsp:nvSpPr>
        <dsp:cNvPr id="0" name=""/>
        <dsp:cNvSpPr/>
      </dsp:nvSpPr>
      <dsp:spPr>
        <a:xfrm>
          <a:off x="5630335" y="2565650"/>
          <a:ext cx="720397" cy="1183944"/>
        </a:xfrm>
        <a:prstGeom prst="rect">
          <a:avLst/>
        </a:prstGeom>
        <a:noFill/>
        <a:ln>
          <a:noFill/>
        </a:ln>
        <a:effectLst/>
      </dsp:spPr>
      <dsp:style>
        <a:lnRef idx="0">
          <a:scrgbClr r="0" g="0" b="0"/>
        </a:lnRef>
        <a:fillRef idx="0">
          <a:scrgbClr r="0" g="0" b="0"/>
        </a:fillRef>
        <a:effectRef idx="0">
          <a:scrgbClr r="0" g="0" b="0"/>
        </a:effectRef>
        <a:fontRef idx="minor"/>
      </dsp:style>
    </dsp:sp>
    <dsp:sp modelId="{428B4C38-EAE0-435D-8FE6-6238DDE7AC64}">
      <dsp:nvSpPr>
        <dsp:cNvPr id="0" name=""/>
        <dsp:cNvSpPr/>
      </dsp:nvSpPr>
      <dsp:spPr>
        <a:xfrm>
          <a:off x="5558123" y="2625438"/>
          <a:ext cx="960914" cy="76786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50D6889-82C8-4DB4-93BE-574A9FC993C4}">
      <dsp:nvSpPr>
        <dsp:cNvPr id="0" name=""/>
        <dsp:cNvSpPr/>
      </dsp:nvSpPr>
      <dsp:spPr>
        <a:xfrm>
          <a:off x="5393986" y="3626293"/>
          <a:ext cx="1330134" cy="727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kern="1200" dirty="0"/>
            <a:t>Mobile apps for business: B2B and B2C</a:t>
          </a:r>
        </a:p>
      </dsp:txBody>
      <dsp:txXfrm>
        <a:off x="5393986" y="3626293"/>
        <a:ext cx="1330134" cy="727496"/>
      </dsp:txXfrm>
    </dsp:sp>
    <dsp:sp modelId="{B08DB405-F353-49D7-B999-3DE81839502F}">
      <dsp:nvSpPr>
        <dsp:cNvPr id="0" name=""/>
        <dsp:cNvSpPr/>
      </dsp:nvSpPr>
      <dsp:spPr>
        <a:xfrm>
          <a:off x="6848997" y="2601910"/>
          <a:ext cx="720397" cy="1183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endParaRPr lang="en-US" sz="3600" kern="1200" dirty="0"/>
        </a:p>
      </dsp:txBody>
      <dsp:txXfrm>
        <a:off x="6848997" y="2601910"/>
        <a:ext cx="720397" cy="118394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5259AF-D015-5D47-A250-43041E461678}">
      <dsp:nvSpPr>
        <dsp:cNvPr id="0" name=""/>
        <dsp:cNvSpPr/>
      </dsp:nvSpPr>
      <dsp:spPr>
        <a:xfrm rot="5400000">
          <a:off x="4947832" y="-1820647"/>
          <a:ext cx="1296590"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a:t>Attention = the new currency, always at a premium</a:t>
          </a:r>
        </a:p>
        <a:p>
          <a:pPr marL="228600" lvl="1" indent="-228600" algn="l" defTabSz="1022350">
            <a:lnSpc>
              <a:spcPct val="90000"/>
            </a:lnSpc>
            <a:spcBef>
              <a:spcPct val="0"/>
            </a:spcBef>
            <a:spcAft>
              <a:spcPct val="15000"/>
            </a:spcAft>
            <a:buChar char="•"/>
          </a:pPr>
          <a:r>
            <a:rPr lang="en-US" sz="2300" kern="1200"/>
            <a:t>Measured in views, tags, likes, followers</a:t>
          </a:r>
        </a:p>
      </dsp:txBody>
      <dsp:txXfrm rot="-5400000">
        <a:off x="2962655" y="227824"/>
        <a:ext cx="5203650" cy="1170002"/>
      </dsp:txXfrm>
    </dsp:sp>
    <dsp:sp modelId="{3CBE6E17-8A97-C046-8158-4A53DD8EDB48}">
      <dsp:nvSpPr>
        <dsp:cNvPr id="0" name=""/>
        <dsp:cNvSpPr/>
      </dsp:nvSpPr>
      <dsp:spPr>
        <a:xfrm>
          <a:off x="0" y="2455"/>
          <a:ext cx="2962656" cy="1620738"/>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kern="1200"/>
            <a:t>Attention economy</a:t>
          </a:r>
        </a:p>
      </dsp:txBody>
      <dsp:txXfrm>
        <a:off x="79118" y="81573"/>
        <a:ext cx="2804420" cy="1462502"/>
      </dsp:txXfrm>
    </dsp:sp>
    <dsp:sp modelId="{7D66CC03-3234-1748-B633-2B591CAA13E1}">
      <dsp:nvSpPr>
        <dsp:cNvPr id="0" name=""/>
        <dsp:cNvSpPr/>
      </dsp:nvSpPr>
      <dsp:spPr>
        <a:xfrm rot="5400000">
          <a:off x="4947832" y="-118872"/>
          <a:ext cx="1296590"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a:t>Drawing consumers’ attention from one source to another</a:t>
          </a:r>
        </a:p>
      </dsp:txBody>
      <dsp:txXfrm rot="-5400000">
        <a:off x="2962655" y="1929599"/>
        <a:ext cx="5203650" cy="1170002"/>
      </dsp:txXfrm>
    </dsp:sp>
    <dsp:sp modelId="{E9595E3E-1EC1-B444-A48C-D48E6E66CFCB}">
      <dsp:nvSpPr>
        <dsp:cNvPr id="0" name=""/>
        <dsp:cNvSpPr/>
      </dsp:nvSpPr>
      <dsp:spPr>
        <a:xfrm>
          <a:off x="0" y="1704230"/>
          <a:ext cx="2962656" cy="1620738"/>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kern="1200"/>
            <a:t>Distraction economy</a:t>
          </a:r>
        </a:p>
      </dsp:txBody>
      <dsp:txXfrm>
        <a:off x="79118" y="1783348"/>
        <a:ext cx="2804420" cy="1462502"/>
      </dsp:txXfrm>
    </dsp:sp>
    <dsp:sp modelId="{924EF96B-67F0-F748-8099-BEBFA4D7B301}">
      <dsp:nvSpPr>
        <dsp:cNvPr id="0" name=""/>
        <dsp:cNvSpPr/>
      </dsp:nvSpPr>
      <dsp:spPr>
        <a:xfrm rot="5400000">
          <a:off x="4947832" y="1582903"/>
          <a:ext cx="1296590"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a:t>Access to resources, not ownership—sharing, renting, swapping, gifting, lending, bartering</a:t>
          </a:r>
        </a:p>
      </dsp:txBody>
      <dsp:txXfrm rot="-5400000">
        <a:off x="2962655" y="3631374"/>
        <a:ext cx="5203650" cy="1170002"/>
      </dsp:txXfrm>
    </dsp:sp>
    <dsp:sp modelId="{38A8077F-5017-564D-8E8C-AE59957C60DB}">
      <dsp:nvSpPr>
        <dsp:cNvPr id="0" name=""/>
        <dsp:cNvSpPr/>
      </dsp:nvSpPr>
      <dsp:spPr>
        <a:xfrm>
          <a:off x="0" y="3406006"/>
          <a:ext cx="2962656" cy="1620738"/>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kern="1200"/>
            <a:t>Share (peer) economy</a:t>
          </a:r>
        </a:p>
      </dsp:txBody>
      <dsp:txXfrm>
        <a:off x="79118" y="3485124"/>
        <a:ext cx="2804420" cy="146250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086541-7F8B-B447-94CD-45EA425EC343}">
      <dsp:nvSpPr>
        <dsp:cNvPr id="0" name=""/>
        <dsp:cNvSpPr/>
      </dsp:nvSpPr>
      <dsp:spPr>
        <a:xfrm>
          <a:off x="0" y="2455"/>
          <a:ext cx="82296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DF57F6-FF24-914B-981A-2702FE3640B7}">
      <dsp:nvSpPr>
        <dsp:cNvPr id="0" name=""/>
        <dsp:cNvSpPr/>
      </dsp:nvSpPr>
      <dsp:spPr>
        <a:xfrm>
          <a:off x="0" y="2455"/>
          <a:ext cx="8229600" cy="1674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CA" sz="3000" kern="1200"/>
            <a:t>Indigenous entrepreneurship emphasizes collectiveness, community development, Indigenous knowledge</a:t>
          </a:r>
          <a:endParaRPr lang="en-US" sz="3000" kern="1200"/>
        </a:p>
      </dsp:txBody>
      <dsp:txXfrm>
        <a:off x="0" y="2455"/>
        <a:ext cx="8229600" cy="1674762"/>
      </dsp:txXfrm>
    </dsp:sp>
    <dsp:sp modelId="{3255A915-D0FD-4D4F-A4C7-98258DC70970}">
      <dsp:nvSpPr>
        <dsp:cNvPr id="0" name=""/>
        <dsp:cNvSpPr/>
      </dsp:nvSpPr>
      <dsp:spPr>
        <a:xfrm>
          <a:off x="0" y="1677218"/>
          <a:ext cx="82296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4E6D7F-4F90-A749-AB03-1B6E9BF15B45}">
      <dsp:nvSpPr>
        <dsp:cNvPr id="0" name=""/>
        <dsp:cNvSpPr/>
      </dsp:nvSpPr>
      <dsp:spPr>
        <a:xfrm>
          <a:off x="0" y="1677218"/>
          <a:ext cx="8229600" cy="1674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CA" sz="3000" kern="1200"/>
            <a:t>Broad range of sectors include eco-tourism, solar power, fashion, food and beverage</a:t>
          </a:r>
          <a:endParaRPr lang="en-US" sz="3000" kern="1200"/>
        </a:p>
      </dsp:txBody>
      <dsp:txXfrm>
        <a:off x="0" y="1677218"/>
        <a:ext cx="8229600" cy="1674762"/>
      </dsp:txXfrm>
    </dsp:sp>
    <dsp:sp modelId="{9C47ED1E-B0E1-074F-B3BC-63BFF9D08801}">
      <dsp:nvSpPr>
        <dsp:cNvPr id="0" name=""/>
        <dsp:cNvSpPr/>
      </dsp:nvSpPr>
      <dsp:spPr>
        <a:xfrm>
          <a:off x="0" y="3351981"/>
          <a:ext cx="82296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6D43E0-C932-A54D-BFCF-16F4D1B1790B}">
      <dsp:nvSpPr>
        <dsp:cNvPr id="0" name=""/>
        <dsp:cNvSpPr/>
      </dsp:nvSpPr>
      <dsp:spPr>
        <a:xfrm>
          <a:off x="0" y="3351981"/>
          <a:ext cx="8229600" cy="1674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CA" sz="3000" kern="1200"/>
            <a:t>Territorial acknowledgements from non-Indigenous businesses—important cultural protocols, show respect and help build relationships</a:t>
          </a:r>
          <a:endParaRPr lang="en-US" sz="3000" kern="1200"/>
        </a:p>
      </dsp:txBody>
      <dsp:txXfrm>
        <a:off x="0" y="3351981"/>
        <a:ext cx="8229600" cy="167476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8DCB02-1BF1-1B4C-AA3D-52248F671833}">
      <dsp:nvSpPr>
        <dsp:cNvPr id="0" name=""/>
        <dsp:cNvSpPr/>
      </dsp:nvSpPr>
      <dsp:spPr>
        <a:xfrm>
          <a:off x="501078" y="923"/>
          <a:ext cx="3038031" cy="182281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Professionalism: </a:t>
          </a:r>
          <a:r>
            <a:rPr lang="en-US" sz="2300" kern="1200" dirty="0"/>
            <a:t>demonstrating the competence and/or skill expected from a professional</a:t>
          </a:r>
        </a:p>
      </dsp:txBody>
      <dsp:txXfrm>
        <a:off x="501078" y="923"/>
        <a:ext cx="3038031" cy="1822819"/>
      </dsp:txXfrm>
    </dsp:sp>
    <dsp:sp modelId="{0852BA31-D17B-044B-A300-CB840FEC9581}">
      <dsp:nvSpPr>
        <dsp:cNvPr id="0" name=""/>
        <dsp:cNvSpPr/>
      </dsp:nvSpPr>
      <dsp:spPr>
        <a:xfrm>
          <a:off x="501078" y="2127545"/>
          <a:ext cx="3038031" cy="182281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a:t>Employee engagement: </a:t>
          </a:r>
          <a:r>
            <a:rPr lang="en-US" sz="2300" kern="1200"/>
            <a:t>employees’ genuine enthusiasm for and commitment to their work and organization</a:t>
          </a:r>
        </a:p>
      </dsp:txBody>
      <dsp:txXfrm>
        <a:off x="501078" y="2127545"/>
        <a:ext cx="3038031" cy="182281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20DC0-2BE7-6E4A-8D4F-3475C897D30B}">
      <dsp:nvSpPr>
        <dsp:cNvPr id="0" name=""/>
        <dsp:cNvSpPr/>
      </dsp:nvSpPr>
      <dsp:spPr>
        <a:xfrm rot="5400000">
          <a:off x="4947832" y="-1820647"/>
          <a:ext cx="1296590" cy="5266944"/>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US" sz="1100" kern="1200" dirty="0"/>
            <a:t>put clients first</a:t>
          </a:r>
        </a:p>
        <a:p>
          <a:pPr marL="57150" lvl="1" indent="-57150" algn="l" defTabSz="488950">
            <a:lnSpc>
              <a:spcPct val="90000"/>
            </a:lnSpc>
            <a:spcBef>
              <a:spcPct val="0"/>
            </a:spcBef>
            <a:spcAft>
              <a:spcPct val="15000"/>
            </a:spcAft>
            <a:buChar char="•"/>
          </a:pPr>
          <a:r>
            <a:rPr lang="en-US" sz="1100" kern="1200" dirty="0"/>
            <a:t>maintain confidentiality</a:t>
          </a:r>
        </a:p>
        <a:p>
          <a:pPr marL="57150" lvl="1" indent="-57150" algn="l" defTabSz="488950">
            <a:lnSpc>
              <a:spcPct val="90000"/>
            </a:lnSpc>
            <a:spcBef>
              <a:spcPct val="0"/>
            </a:spcBef>
            <a:spcAft>
              <a:spcPct val="15000"/>
            </a:spcAft>
            <a:buChar char="•"/>
          </a:pPr>
          <a:r>
            <a:rPr lang="en-US" sz="1100" kern="1200" dirty="0"/>
            <a:t>use knowledge for honest, legal, and ethical purposes</a:t>
          </a:r>
        </a:p>
      </dsp:txBody>
      <dsp:txXfrm rot="-5400000">
        <a:off x="2962655" y="227824"/>
        <a:ext cx="5203650" cy="1170002"/>
      </dsp:txXfrm>
    </dsp:sp>
    <dsp:sp modelId="{66D07AB0-3806-8341-ABDE-7574A573952D}">
      <dsp:nvSpPr>
        <dsp:cNvPr id="0" name=""/>
        <dsp:cNvSpPr/>
      </dsp:nvSpPr>
      <dsp:spPr>
        <a:xfrm>
          <a:off x="0" y="2455"/>
          <a:ext cx="2962656" cy="1620738"/>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t>Acting professionally</a:t>
          </a:r>
        </a:p>
      </dsp:txBody>
      <dsp:txXfrm>
        <a:off x="79118" y="81573"/>
        <a:ext cx="2804420" cy="1462502"/>
      </dsp:txXfrm>
    </dsp:sp>
    <dsp:sp modelId="{E2B3E28A-C635-B945-BE6C-8AA100153C90}">
      <dsp:nvSpPr>
        <dsp:cNvPr id="0" name=""/>
        <dsp:cNvSpPr/>
      </dsp:nvSpPr>
      <dsp:spPr>
        <a:xfrm rot="5400000">
          <a:off x="4947832" y="-118872"/>
          <a:ext cx="1296590" cy="5266944"/>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US" sz="1100" kern="1200"/>
            <a:t>educational background</a:t>
          </a:r>
        </a:p>
        <a:p>
          <a:pPr marL="57150" lvl="1" indent="-57150" algn="l" defTabSz="488950">
            <a:lnSpc>
              <a:spcPct val="90000"/>
            </a:lnSpc>
            <a:spcBef>
              <a:spcPct val="0"/>
            </a:spcBef>
            <a:spcAft>
              <a:spcPct val="15000"/>
            </a:spcAft>
            <a:buChar char="•"/>
          </a:pPr>
          <a:r>
            <a:rPr lang="en-US" sz="1100" kern="1200"/>
            <a:t>professional training</a:t>
          </a:r>
        </a:p>
        <a:p>
          <a:pPr marL="57150" lvl="1" indent="-57150" algn="l" defTabSz="488950">
            <a:lnSpc>
              <a:spcPct val="90000"/>
            </a:lnSpc>
            <a:spcBef>
              <a:spcPct val="0"/>
            </a:spcBef>
            <a:spcAft>
              <a:spcPct val="15000"/>
            </a:spcAft>
            <a:buChar char="•"/>
          </a:pPr>
          <a:r>
            <a:rPr lang="en-US" sz="1100" kern="1200"/>
            <a:t>experiences and expertise</a:t>
          </a:r>
        </a:p>
        <a:p>
          <a:pPr marL="57150" lvl="1" indent="-57150" algn="l" defTabSz="488950">
            <a:lnSpc>
              <a:spcPct val="90000"/>
            </a:lnSpc>
            <a:spcBef>
              <a:spcPct val="0"/>
            </a:spcBef>
            <a:spcAft>
              <a:spcPct val="15000"/>
            </a:spcAft>
            <a:buChar char="•"/>
          </a:pPr>
          <a:r>
            <a:rPr lang="en-US" sz="1100" kern="1200"/>
            <a:t>membership in professional associations</a:t>
          </a:r>
        </a:p>
        <a:p>
          <a:pPr marL="57150" lvl="1" indent="-57150" algn="l" defTabSz="488950">
            <a:lnSpc>
              <a:spcPct val="90000"/>
            </a:lnSpc>
            <a:spcBef>
              <a:spcPct val="0"/>
            </a:spcBef>
            <a:spcAft>
              <a:spcPct val="15000"/>
            </a:spcAft>
            <a:buChar char="•"/>
          </a:pPr>
          <a:r>
            <a:rPr lang="en-US" sz="1100" kern="1200"/>
            <a:t>shared work cultures</a:t>
          </a:r>
        </a:p>
        <a:p>
          <a:pPr marL="57150" lvl="1" indent="-57150" algn="l" defTabSz="488950">
            <a:lnSpc>
              <a:spcPct val="90000"/>
            </a:lnSpc>
            <a:spcBef>
              <a:spcPct val="0"/>
            </a:spcBef>
            <a:spcAft>
              <a:spcPct val="15000"/>
            </a:spcAft>
            <a:buChar char="•"/>
          </a:pPr>
          <a:r>
            <a:rPr lang="en-US" sz="1100" kern="1200"/>
            <a:t>shared problem solving and customer relations</a:t>
          </a:r>
        </a:p>
      </dsp:txBody>
      <dsp:txXfrm rot="-5400000">
        <a:off x="2962655" y="1929599"/>
        <a:ext cx="5203650" cy="1170002"/>
      </dsp:txXfrm>
    </dsp:sp>
    <dsp:sp modelId="{1F7899E2-FEC8-D248-9CBC-852A70CAD164}">
      <dsp:nvSpPr>
        <dsp:cNvPr id="0" name=""/>
        <dsp:cNvSpPr/>
      </dsp:nvSpPr>
      <dsp:spPr>
        <a:xfrm>
          <a:off x="0" y="1704230"/>
          <a:ext cx="2962656" cy="1620738"/>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Developing a shared work identity</a:t>
          </a:r>
        </a:p>
      </dsp:txBody>
      <dsp:txXfrm>
        <a:off x="79118" y="1783348"/>
        <a:ext cx="2804420" cy="1462502"/>
      </dsp:txXfrm>
    </dsp:sp>
    <dsp:sp modelId="{31BA9AA4-1FF7-F14D-9458-2C3B8B3AD387}">
      <dsp:nvSpPr>
        <dsp:cNvPr id="0" name=""/>
        <dsp:cNvSpPr/>
      </dsp:nvSpPr>
      <dsp:spPr>
        <a:xfrm rot="5400000">
          <a:off x="4947832" y="1582903"/>
          <a:ext cx="1296590" cy="5266944"/>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US" sz="1100" kern="1200"/>
            <a:t>higher status and authority</a:t>
          </a:r>
        </a:p>
        <a:p>
          <a:pPr marL="57150" lvl="1" indent="-57150" algn="l" defTabSz="488950">
            <a:lnSpc>
              <a:spcPct val="90000"/>
            </a:lnSpc>
            <a:spcBef>
              <a:spcPct val="0"/>
            </a:spcBef>
            <a:spcAft>
              <a:spcPct val="15000"/>
            </a:spcAft>
            <a:buChar char="•"/>
          </a:pPr>
          <a:r>
            <a:rPr lang="en-US" sz="1100" kern="1200"/>
            <a:t>reduces conflicts, errors</a:t>
          </a:r>
        </a:p>
        <a:p>
          <a:pPr marL="57150" lvl="1" indent="-57150" algn="l" defTabSz="488950">
            <a:lnSpc>
              <a:spcPct val="90000"/>
            </a:lnSpc>
            <a:spcBef>
              <a:spcPct val="0"/>
            </a:spcBef>
            <a:spcAft>
              <a:spcPct val="15000"/>
            </a:spcAft>
            <a:buChar char="•"/>
          </a:pPr>
          <a:r>
            <a:rPr lang="en-US" sz="1100" kern="1200"/>
            <a:t>improves workflow, work environment, customer relations</a:t>
          </a:r>
        </a:p>
      </dsp:txBody>
      <dsp:txXfrm rot="-5400000">
        <a:off x="2962655" y="3631374"/>
        <a:ext cx="5203650" cy="1170002"/>
      </dsp:txXfrm>
    </dsp:sp>
    <dsp:sp modelId="{4F12512E-6199-5946-A31A-46E88C23D2CF}">
      <dsp:nvSpPr>
        <dsp:cNvPr id="0" name=""/>
        <dsp:cNvSpPr/>
      </dsp:nvSpPr>
      <dsp:spPr>
        <a:xfrm>
          <a:off x="0" y="3406006"/>
          <a:ext cx="2962656" cy="1620738"/>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t>Creates benefits for individuals and organizations</a:t>
          </a:r>
        </a:p>
      </dsp:txBody>
      <dsp:txXfrm>
        <a:off x="79118" y="3485124"/>
        <a:ext cx="2804420" cy="146250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A67287-6757-45DB-8196-7EE431C7C20B}">
      <dsp:nvSpPr>
        <dsp:cNvPr id="0" name=""/>
        <dsp:cNvSpPr/>
      </dsp:nvSpPr>
      <dsp:spPr>
        <a:xfrm>
          <a:off x="750914" y="1454995"/>
          <a:ext cx="1081248" cy="10812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3B41A09-59FE-4895-A57A-030DEA77B3E3}">
      <dsp:nvSpPr>
        <dsp:cNvPr id="0" name=""/>
        <dsp:cNvSpPr/>
      </dsp:nvSpPr>
      <dsp:spPr>
        <a:xfrm>
          <a:off x="90151" y="2854204"/>
          <a:ext cx="24027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dirty="0"/>
            <a:t>Most organizations expect employees to be good “corporate citizens” </a:t>
          </a:r>
        </a:p>
      </dsp:txBody>
      <dsp:txXfrm>
        <a:off x="90151" y="2854204"/>
        <a:ext cx="2402775" cy="720000"/>
      </dsp:txXfrm>
    </dsp:sp>
    <dsp:sp modelId="{5EBAEB0A-D270-4FA7-AECF-B228B0B1D2B0}">
      <dsp:nvSpPr>
        <dsp:cNvPr id="0" name=""/>
        <dsp:cNvSpPr/>
      </dsp:nvSpPr>
      <dsp:spPr>
        <a:xfrm>
          <a:off x="3574175" y="1454995"/>
          <a:ext cx="1081248" cy="10812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1299DFC-5E86-4460-BE8C-DAF2DD457E36}">
      <dsp:nvSpPr>
        <dsp:cNvPr id="0" name=""/>
        <dsp:cNvSpPr/>
      </dsp:nvSpPr>
      <dsp:spPr>
        <a:xfrm>
          <a:off x="2913412" y="2854204"/>
          <a:ext cx="24027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dirty="0"/>
            <a:t>“Authentic organizations” foster creative, innovative environments to boost engagement</a:t>
          </a:r>
        </a:p>
      </dsp:txBody>
      <dsp:txXfrm>
        <a:off x="2913412" y="2854204"/>
        <a:ext cx="2402775" cy="720000"/>
      </dsp:txXfrm>
    </dsp:sp>
    <dsp:sp modelId="{037E7C18-413B-4D28-AA0A-54F8B9332806}">
      <dsp:nvSpPr>
        <dsp:cNvPr id="0" name=""/>
        <dsp:cNvSpPr/>
      </dsp:nvSpPr>
      <dsp:spPr>
        <a:xfrm>
          <a:off x="6397436" y="1454995"/>
          <a:ext cx="1081248" cy="108124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68CDEF4-B130-444C-9291-73AC6E0F548A}">
      <dsp:nvSpPr>
        <dsp:cNvPr id="0" name=""/>
        <dsp:cNvSpPr/>
      </dsp:nvSpPr>
      <dsp:spPr>
        <a:xfrm>
          <a:off x="5736673" y="2854204"/>
          <a:ext cx="24027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a:t>Increased employee engagement boosts company performance and revenues</a:t>
          </a:r>
        </a:p>
      </dsp:txBody>
      <dsp:txXfrm>
        <a:off x="5736673" y="2854204"/>
        <a:ext cx="2402775" cy="72000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05DA94-398B-4A23-A901-707D522D2C7E}">
      <dsp:nvSpPr>
        <dsp:cNvPr id="0" name=""/>
        <dsp:cNvSpPr/>
      </dsp:nvSpPr>
      <dsp:spPr>
        <a:xfrm>
          <a:off x="1232549" y="936590"/>
          <a:ext cx="1323000" cy="1323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E1D134E-2FEE-4644-8C5C-0F79EA9E4173}">
      <dsp:nvSpPr>
        <dsp:cNvPr id="0" name=""/>
        <dsp:cNvSpPr/>
      </dsp:nvSpPr>
      <dsp:spPr>
        <a:xfrm>
          <a:off x="4049" y="2395299"/>
          <a:ext cx="3780000" cy="56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89050">
            <a:lnSpc>
              <a:spcPct val="100000"/>
            </a:lnSpc>
            <a:spcBef>
              <a:spcPct val="0"/>
            </a:spcBef>
            <a:spcAft>
              <a:spcPct val="35000"/>
            </a:spcAft>
            <a:buNone/>
            <a:defRPr b="1"/>
          </a:pPr>
          <a:r>
            <a:rPr lang="en-US" sz="2900" kern="1200"/>
            <a:t>Personal boundaries </a:t>
          </a:r>
        </a:p>
      </dsp:txBody>
      <dsp:txXfrm>
        <a:off x="4049" y="2395299"/>
        <a:ext cx="3780000" cy="567000"/>
      </dsp:txXfrm>
    </dsp:sp>
    <dsp:sp modelId="{53219B24-43B6-4331-BEB9-4A15A2096D2F}">
      <dsp:nvSpPr>
        <dsp:cNvPr id="0" name=""/>
        <dsp:cNvSpPr/>
      </dsp:nvSpPr>
      <dsp:spPr>
        <a:xfrm>
          <a:off x="4049" y="3025419"/>
          <a:ext cx="3780000" cy="1067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t>The emotional, physical, and mental limits individuals establish to protect themselves from harm and to set their thoughts and feelings apart from those of other people</a:t>
          </a:r>
        </a:p>
      </dsp:txBody>
      <dsp:txXfrm>
        <a:off x="4049" y="3025419"/>
        <a:ext cx="3780000" cy="1067190"/>
      </dsp:txXfrm>
    </dsp:sp>
    <dsp:sp modelId="{76E03C12-6A6B-4B63-8FBE-4991A8E19B23}">
      <dsp:nvSpPr>
        <dsp:cNvPr id="0" name=""/>
        <dsp:cNvSpPr/>
      </dsp:nvSpPr>
      <dsp:spPr>
        <a:xfrm>
          <a:off x="5674050" y="936590"/>
          <a:ext cx="1323000" cy="1323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C0A863-EC56-471A-A7C5-FFD8301303FB}">
      <dsp:nvSpPr>
        <dsp:cNvPr id="0" name=""/>
        <dsp:cNvSpPr/>
      </dsp:nvSpPr>
      <dsp:spPr>
        <a:xfrm>
          <a:off x="4445550" y="2395299"/>
          <a:ext cx="3780000" cy="56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89050">
            <a:lnSpc>
              <a:spcPct val="100000"/>
            </a:lnSpc>
            <a:spcBef>
              <a:spcPct val="0"/>
            </a:spcBef>
            <a:spcAft>
              <a:spcPct val="35000"/>
            </a:spcAft>
            <a:buNone/>
            <a:defRPr b="1"/>
          </a:pPr>
          <a:r>
            <a:rPr lang="en-US" sz="2900" kern="1200"/>
            <a:t>Professional boundaries</a:t>
          </a:r>
        </a:p>
      </dsp:txBody>
      <dsp:txXfrm>
        <a:off x="4445550" y="2395299"/>
        <a:ext cx="3780000" cy="567000"/>
      </dsp:txXfrm>
    </dsp:sp>
    <dsp:sp modelId="{06088677-9F6F-42B5-9183-D3BDC04DF4CB}">
      <dsp:nvSpPr>
        <dsp:cNvPr id="0" name=""/>
        <dsp:cNvSpPr/>
      </dsp:nvSpPr>
      <dsp:spPr>
        <a:xfrm>
          <a:off x="4445550" y="3025419"/>
          <a:ext cx="3780000" cy="1067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t>The emotional, physical, and mental limits that define what employees should and should not do and how they should be treated in the workplace</a:t>
          </a:r>
        </a:p>
      </dsp:txBody>
      <dsp:txXfrm>
        <a:off x="4445550" y="3025419"/>
        <a:ext cx="3780000" cy="106719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5259AF-D015-5D47-A250-43041E461678}">
      <dsp:nvSpPr>
        <dsp:cNvPr id="0" name=""/>
        <dsp:cNvSpPr/>
      </dsp:nvSpPr>
      <dsp:spPr>
        <a:xfrm rot="5400000">
          <a:off x="4947832" y="-1820647"/>
          <a:ext cx="1296590"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a:t>organizational rules and reg’s (positive/negative sanctions)</a:t>
          </a:r>
          <a:endParaRPr lang="en-US" sz="1400" kern="1200" dirty="0"/>
        </a:p>
        <a:p>
          <a:pPr marL="114300" lvl="1" indent="-114300" algn="l" defTabSz="622300">
            <a:lnSpc>
              <a:spcPct val="90000"/>
            </a:lnSpc>
            <a:spcBef>
              <a:spcPct val="0"/>
            </a:spcBef>
            <a:spcAft>
              <a:spcPct val="15000"/>
            </a:spcAft>
            <a:buChar char="•"/>
          </a:pPr>
          <a:r>
            <a:rPr lang="en-US" sz="1400" kern="1200"/>
            <a:t>norms (obligations that must be met)</a:t>
          </a:r>
          <a:endParaRPr lang="en-US" sz="1400" kern="1200" dirty="0"/>
        </a:p>
        <a:p>
          <a:pPr marL="114300" lvl="1" indent="-114300" algn="l" defTabSz="622300">
            <a:lnSpc>
              <a:spcPct val="90000"/>
            </a:lnSpc>
            <a:spcBef>
              <a:spcPct val="0"/>
            </a:spcBef>
            <a:spcAft>
              <a:spcPct val="15000"/>
            </a:spcAft>
            <a:buChar char="•"/>
          </a:pPr>
          <a:r>
            <a:rPr lang="en-US" sz="1400" kern="1200"/>
            <a:t>cognition (ways of thinking)</a:t>
          </a:r>
          <a:endParaRPr lang="en-US" sz="1400" kern="1200" dirty="0"/>
        </a:p>
        <a:p>
          <a:pPr marL="114300" lvl="1" indent="-114300" algn="l" defTabSz="622300">
            <a:lnSpc>
              <a:spcPct val="90000"/>
            </a:lnSpc>
            <a:spcBef>
              <a:spcPct val="0"/>
            </a:spcBef>
            <a:spcAft>
              <a:spcPct val="15000"/>
            </a:spcAft>
            <a:buChar char="•"/>
          </a:pPr>
          <a:r>
            <a:rPr lang="en-US" sz="1400" kern="1200" dirty="0"/>
            <a:t>individualized self-regulation (self-control, pride in performance)</a:t>
          </a:r>
        </a:p>
      </dsp:txBody>
      <dsp:txXfrm rot="-5400000">
        <a:off x="2962655" y="227824"/>
        <a:ext cx="5203650" cy="1170002"/>
      </dsp:txXfrm>
    </dsp:sp>
    <dsp:sp modelId="{3CBE6E17-8A97-C046-8158-4A53DD8EDB48}">
      <dsp:nvSpPr>
        <dsp:cNvPr id="0" name=""/>
        <dsp:cNvSpPr/>
      </dsp:nvSpPr>
      <dsp:spPr>
        <a:xfrm>
          <a:off x="0" y="2455"/>
          <a:ext cx="2962656" cy="1620738"/>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Be aware of how professional boundaries relate to communication</a:t>
          </a:r>
        </a:p>
      </dsp:txBody>
      <dsp:txXfrm>
        <a:off x="79118" y="81573"/>
        <a:ext cx="2804420" cy="1462502"/>
      </dsp:txXfrm>
    </dsp:sp>
    <dsp:sp modelId="{7D66CC03-3234-1748-B633-2B591CAA13E1}">
      <dsp:nvSpPr>
        <dsp:cNvPr id="0" name=""/>
        <dsp:cNvSpPr/>
      </dsp:nvSpPr>
      <dsp:spPr>
        <a:xfrm rot="5400000">
          <a:off x="4947832" y="-118872"/>
          <a:ext cx="1296590"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read job description and employment manual</a:t>
          </a:r>
        </a:p>
        <a:p>
          <a:pPr marL="114300" lvl="1" indent="-114300" algn="l" defTabSz="622300">
            <a:lnSpc>
              <a:spcPct val="90000"/>
            </a:lnSpc>
            <a:spcBef>
              <a:spcPct val="0"/>
            </a:spcBef>
            <a:spcAft>
              <a:spcPct val="15000"/>
            </a:spcAft>
            <a:buChar char="•"/>
          </a:pPr>
          <a:r>
            <a:rPr lang="en-US" sz="1400" kern="1200" dirty="0"/>
            <a:t>reflect on personal values</a:t>
          </a:r>
        </a:p>
        <a:p>
          <a:pPr marL="114300" lvl="1" indent="-114300" algn="l" defTabSz="622300">
            <a:lnSpc>
              <a:spcPct val="90000"/>
            </a:lnSpc>
            <a:spcBef>
              <a:spcPct val="0"/>
            </a:spcBef>
            <a:spcAft>
              <a:spcPct val="15000"/>
            </a:spcAft>
            <a:buChar char="•"/>
          </a:pPr>
          <a:r>
            <a:rPr lang="en-US" sz="1400" kern="1200" dirty="0"/>
            <a:t>talk to supervisors and superiors</a:t>
          </a:r>
        </a:p>
        <a:p>
          <a:pPr marL="114300" lvl="1" indent="-114300" algn="l" defTabSz="622300">
            <a:lnSpc>
              <a:spcPct val="90000"/>
            </a:lnSpc>
            <a:spcBef>
              <a:spcPct val="0"/>
            </a:spcBef>
            <a:spcAft>
              <a:spcPct val="15000"/>
            </a:spcAft>
            <a:buChar char="•"/>
          </a:pPr>
          <a:r>
            <a:rPr lang="en-CA" sz="1400" kern="1200" dirty="0"/>
            <a:t>observe workplace culture and how others interact</a:t>
          </a:r>
          <a:endParaRPr lang="en-US" sz="1400" kern="1200" dirty="0"/>
        </a:p>
      </dsp:txBody>
      <dsp:txXfrm rot="-5400000">
        <a:off x="2962655" y="1929599"/>
        <a:ext cx="5203650" cy="1170002"/>
      </dsp:txXfrm>
    </dsp:sp>
    <dsp:sp modelId="{E9595E3E-1EC1-B444-A48C-D48E6E66CFCB}">
      <dsp:nvSpPr>
        <dsp:cNvPr id="0" name=""/>
        <dsp:cNvSpPr/>
      </dsp:nvSpPr>
      <dsp:spPr>
        <a:xfrm>
          <a:off x="0" y="1704230"/>
          <a:ext cx="2962656" cy="1620738"/>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Set professional boundaries</a:t>
          </a:r>
        </a:p>
      </dsp:txBody>
      <dsp:txXfrm>
        <a:off x="79118" y="1783348"/>
        <a:ext cx="2804420" cy="1462502"/>
      </dsp:txXfrm>
    </dsp:sp>
    <dsp:sp modelId="{924EF96B-67F0-F748-8099-BEBFA4D7B301}">
      <dsp:nvSpPr>
        <dsp:cNvPr id="0" name=""/>
        <dsp:cNvSpPr/>
      </dsp:nvSpPr>
      <dsp:spPr>
        <a:xfrm rot="5400000">
          <a:off x="4947832" y="1582903"/>
          <a:ext cx="1296590"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CA" sz="1400" kern="1200" dirty="0"/>
            <a:t>causes confusion, conflict, embarrassment, loss of respect and reputation</a:t>
          </a:r>
          <a:endParaRPr lang="en-US" sz="1400" kern="1200" dirty="0"/>
        </a:p>
        <a:p>
          <a:pPr marL="114300" lvl="1" indent="-114300" algn="l" defTabSz="622300">
            <a:lnSpc>
              <a:spcPct val="90000"/>
            </a:lnSpc>
            <a:spcBef>
              <a:spcPct val="0"/>
            </a:spcBef>
            <a:spcAft>
              <a:spcPct val="15000"/>
            </a:spcAft>
            <a:buChar char="•"/>
          </a:pPr>
          <a:r>
            <a:rPr lang="en-CA" sz="1400" kern="1200" dirty="0"/>
            <a:t>shifts attention off-task and away from a customer’s needs</a:t>
          </a:r>
          <a:endParaRPr lang="en-US" sz="1400" kern="1200" dirty="0"/>
        </a:p>
        <a:p>
          <a:pPr marL="114300" lvl="1" indent="-114300" algn="l" defTabSz="622300">
            <a:lnSpc>
              <a:spcPct val="90000"/>
            </a:lnSpc>
            <a:spcBef>
              <a:spcPct val="0"/>
            </a:spcBef>
            <a:spcAft>
              <a:spcPct val="15000"/>
            </a:spcAft>
            <a:buChar char="•"/>
          </a:pPr>
          <a:r>
            <a:rPr lang="en-CA" sz="1400" kern="1200" dirty="0"/>
            <a:t>disrupts co-worker relationships</a:t>
          </a:r>
          <a:endParaRPr lang="en-US" sz="1400" kern="1200" dirty="0"/>
        </a:p>
        <a:p>
          <a:pPr marL="114300" lvl="1" indent="-114300" algn="l" defTabSz="622300">
            <a:lnSpc>
              <a:spcPct val="90000"/>
            </a:lnSpc>
            <a:spcBef>
              <a:spcPct val="0"/>
            </a:spcBef>
            <a:spcAft>
              <a:spcPct val="15000"/>
            </a:spcAft>
            <a:buChar char="•"/>
          </a:pPr>
          <a:r>
            <a:rPr lang="en-US" sz="1400" kern="1200" dirty="0"/>
            <a:t>lowers morale</a:t>
          </a:r>
        </a:p>
      </dsp:txBody>
      <dsp:txXfrm rot="-5400000">
        <a:off x="2962655" y="3631374"/>
        <a:ext cx="5203650" cy="1170002"/>
      </dsp:txXfrm>
    </dsp:sp>
    <dsp:sp modelId="{38A8077F-5017-564D-8E8C-AE59957C60DB}">
      <dsp:nvSpPr>
        <dsp:cNvPr id="0" name=""/>
        <dsp:cNvSpPr/>
      </dsp:nvSpPr>
      <dsp:spPr>
        <a:xfrm>
          <a:off x="0" y="3406006"/>
          <a:ext cx="2962656" cy="1620738"/>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Crossing professional boundaries can have negative results</a:t>
          </a:r>
        </a:p>
      </dsp:txBody>
      <dsp:txXfrm>
        <a:off x="79118" y="3485124"/>
        <a:ext cx="2804420" cy="146250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ED1020-90BF-8845-82AC-4DEF8E635BD3}">
      <dsp:nvSpPr>
        <dsp:cNvPr id="0" name=""/>
        <dsp:cNvSpPr/>
      </dsp:nvSpPr>
      <dsp:spPr>
        <a:xfrm>
          <a:off x="96440" y="3125"/>
          <a:ext cx="2511474" cy="150688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CA" sz="2800" kern="1200"/>
            <a:t>Trust</a:t>
          </a:r>
          <a:endParaRPr lang="en-US" sz="2800" kern="1200"/>
        </a:p>
      </dsp:txBody>
      <dsp:txXfrm>
        <a:off x="96440" y="3125"/>
        <a:ext cx="2511474" cy="1506884"/>
      </dsp:txXfrm>
    </dsp:sp>
    <dsp:sp modelId="{DAC0EF84-C764-EC47-883D-34163E5D25B6}">
      <dsp:nvSpPr>
        <dsp:cNvPr id="0" name=""/>
        <dsp:cNvSpPr/>
      </dsp:nvSpPr>
      <dsp:spPr>
        <a:xfrm>
          <a:off x="2859062" y="3125"/>
          <a:ext cx="2511474" cy="150688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CA" sz="2800" kern="1200"/>
            <a:t>Commitment</a:t>
          </a:r>
          <a:endParaRPr lang="en-US" sz="2800" kern="1200"/>
        </a:p>
      </dsp:txBody>
      <dsp:txXfrm>
        <a:off x="2859062" y="3125"/>
        <a:ext cx="2511474" cy="1506884"/>
      </dsp:txXfrm>
    </dsp:sp>
    <dsp:sp modelId="{B47C33D4-E6E8-7245-96FA-9EEE6CFB64EC}">
      <dsp:nvSpPr>
        <dsp:cNvPr id="0" name=""/>
        <dsp:cNvSpPr/>
      </dsp:nvSpPr>
      <dsp:spPr>
        <a:xfrm>
          <a:off x="5621684" y="3125"/>
          <a:ext cx="2511474" cy="150688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CA" sz="2800" kern="1200"/>
            <a:t>SMART goals</a:t>
          </a:r>
          <a:endParaRPr lang="en-US" sz="2800" kern="1200"/>
        </a:p>
      </dsp:txBody>
      <dsp:txXfrm>
        <a:off x="5621684" y="3125"/>
        <a:ext cx="2511474" cy="1506884"/>
      </dsp:txXfrm>
    </dsp:sp>
    <dsp:sp modelId="{868B92E8-62DA-D540-B93A-2E60ECCFC353}">
      <dsp:nvSpPr>
        <dsp:cNvPr id="0" name=""/>
        <dsp:cNvSpPr/>
      </dsp:nvSpPr>
      <dsp:spPr>
        <a:xfrm>
          <a:off x="96440" y="1761157"/>
          <a:ext cx="2511474" cy="150688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CA" sz="2800" kern="1200"/>
            <a:t>Open communication</a:t>
          </a:r>
          <a:endParaRPr lang="en-US" sz="2800" kern="1200"/>
        </a:p>
      </dsp:txBody>
      <dsp:txXfrm>
        <a:off x="96440" y="1761157"/>
        <a:ext cx="2511474" cy="1506884"/>
      </dsp:txXfrm>
    </dsp:sp>
    <dsp:sp modelId="{B3FE052E-39E9-DE4E-8CA3-74D0FECFA677}">
      <dsp:nvSpPr>
        <dsp:cNvPr id="0" name=""/>
        <dsp:cNvSpPr/>
      </dsp:nvSpPr>
      <dsp:spPr>
        <a:xfrm>
          <a:off x="2859062" y="1761157"/>
          <a:ext cx="2511474" cy="150688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CA" sz="2800" kern="1200"/>
            <a:t>Accountability</a:t>
          </a:r>
          <a:endParaRPr lang="en-US" sz="2800" kern="1200"/>
        </a:p>
      </dsp:txBody>
      <dsp:txXfrm>
        <a:off x="2859062" y="1761157"/>
        <a:ext cx="2511474" cy="1506884"/>
      </dsp:txXfrm>
    </dsp:sp>
    <dsp:sp modelId="{FA55A404-2933-F641-9B0F-BC7F5D2D0509}">
      <dsp:nvSpPr>
        <dsp:cNvPr id="0" name=""/>
        <dsp:cNvSpPr/>
      </dsp:nvSpPr>
      <dsp:spPr>
        <a:xfrm>
          <a:off x="5621684" y="1761157"/>
          <a:ext cx="2511474" cy="150688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CA" sz="2800" kern="1200"/>
            <a:t>Problem-solving orientation</a:t>
          </a:r>
          <a:endParaRPr lang="en-US" sz="2800" kern="1200"/>
        </a:p>
      </dsp:txBody>
      <dsp:txXfrm>
        <a:off x="5621684" y="1761157"/>
        <a:ext cx="2511474" cy="1506884"/>
      </dsp:txXfrm>
    </dsp:sp>
    <dsp:sp modelId="{4A30EAD1-2E1D-944D-8D03-8DB37A3A2283}">
      <dsp:nvSpPr>
        <dsp:cNvPr id="0" name=""/>
        <dsp:cNvSpPr/>
      </dsp:nvSpPr>
      <dsp:spPr>
        <a:xfrm>
          <a:off x="96440" y="3519189"/>
          <a:ext cx="2511474" cy="150688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CA" sz="2800" kern="1200"/>
            <a:t>Defined responsibilities</a:t>
          </a:r>
          <a:endParaRPr lang="en-US" sz="2800" kern="1200"/>
        </a:p>
      </dsp:txBody>
      <dsp:txXfrm>
        <a:off x="96440" y="3519189"/>
        <a:ext cx="2511474" cy="1506884"/>
      </dsp:txXfrm>
    </dsp:sp>
    <dsp:sp modelId="{AE44E7A4-0C5E-BC41-86D1-EB2F57F36D81}">
      <dsp:nvSpPr>
        <dsp:cNvPr id="0" name=""/>
        <dsp:cNvSpPr/>
      </dsp:nvSpPr>
      <dsp:spPr>
        <a:xfrm>
          <a:off x="2859062" y="3519189"/>
          <a:ext cx="2511474" cy="150688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CA" sz="2800" kern="1200"/>
            <a:t>Ground rules</a:t>
          </a:r>
          <a:endParaRPr lang="en-US" sz="2800" kern="1200"/>
        </a:p>
      </dsp:txBody>
      <dsp:txXfrm>
        <a:off x="2859062" y="3519189"/>
        <a:ext cx="2511474" cy="1506884"/>
      </dsp:txXfrm>
    </dsp:sp>
    <dsp:sp modelId="{29EEE5D0-C539-7748-A998-5971F10B6BB6}">
      <dsp:nvSpPr>
        <dsp:cNvPr id="0" name=""/>
        <dsp:cNvSpPr/>
      </dsp:nvSpPr>
      <dsp:spPr>
        <a:xfrm>
          <a:off x="5621684" y="3519189"/>
          <a:ext cx="2511474" cy="150688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CA" sz="2800" kern="1200"/>
            <a:t>Decision-making model</a:t>
          </a:r>
          <a:endParaRPr lang="en-US" sz="2800" kern="1200"/>
        </a:p>
      </dsp:txBody>
      <dsp:txXfrm>
        <a:off x="5621684" y="3519189"/>
        <a:ext cx="2511474" cy="15068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8DCB02-1BF1-1B4C-AA3D-52248F671833}">
      <dsp:nvSpPr>
        <dsp:cNvPr id="0" name=""/>
        <dsp:cNvSpPr/>
      </dsp:nvSpPr>
      <dsp:spPr>
        <a:xfrm>
          <a:off x="799" y="0"/>
          <a:ext cx="3123400" cy="464819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Communication: </a:t>
          </a:r>
          <a:r>
            <a:rPr lang="en-US" sz="2400" kern="1200" dirty="0"/>
            <a:t>A transactional and relational process involving the meaningful exchange of information</a:t>
          </a:r>
        </a:p>
      </dsp:txBody>
      <dsp:txXfrm>
        <a:off x="799" y="0"/>
        <a:ext cx="3123400" cy="464819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9021DE-D10D-4DCF-87B4-0EC7EB4C71FE}">
      <dsp:nvSpPr>
        <dsp:cNvPr id="0" name=""/>
        <dsp:cNvSpPr/>
      </dsp:nvSpPr>
      <dsp:spPr>
        <a:xfrm>
          <a:off x="0" y="817244"/>
          <a:ext cx="8229600" cy="150876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ADA93-1DA8-49EB-B391-10824353F715}">
      <dsp:nvSpPr>
        <dsp:cNvPr id="0" name=""/>
        <dsp:cNvSpPr/>
      </dsp:nvSpPr>
      <dsp:spPr>
        <a:xfrm>
          <a:off x="456399" y="1156715"/>
          <a:ext cx="829818" cy="8298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9C2F530-5E15-4F04-97CA-8CDB64C5944F}">
      <dsp:nvSpPr>
        <dsp:cNvPr id="0" name=""/>
        <dsp:cNvSpPr/>
      </dsp:nvSpPr>
      <dsp:spPr>
        <a:xfrm>
          <a:off x="1742617" y="817244"/>
          <a:ext cx="6486982" cy="150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677" tIns="159677" rIns="159677" bIns="159677" numCol="1" spcCol="1270" anchor="ctr" anchorCtr="0">
          <a:noAutofit/>
        </a:bodyPr>
        <a:lstStyle/>
        <a:p>
          <a:pPr marL="0" lvl="0" indent="0" algn="l" defTabSz="1111250">
            <a:lnSpc>
              <a:spcPct val="90000"/>
            </a:lnSpc>
            <a:spcBef>
              <a:spcPct val="0"/>
            </a:spcBef>
            <a:spcAft>
              <a:spcPct val="35000"/>
            </a:spcAft>
            <a:buNone/>
          </a:pPr>
          <a:r>
            <a:rPr lang="en-US" sz="2500" kern="1200" dirty="0"/>
            <a:t>Team leader is central to group success</a:t>
          </a:r>
        </a:p>
      </dsp:txBody>
      <dsp:txXfrm>
        <a:off x="1742617" y="817244"/>
        <a:ext cx="6486982" cy="1508760"/>
      </dsp:txXfrm>
    </dsp:sp>
    <dsp:sp modelId="{AAB8635F-5630-44B2-AE60-D7A8F60A9F18}">
      <dsp:nvSpPr>
        <dsp:cNvPr id="0" name=""/>
        <dsp:cNvSpPr/>
      </dsp:nvSpPr>
      <dsp:spPr>
        <a:xfrm>
          <a:off x="0" y="2703194"/>
          <a:ext cx="8229600" cy="150876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E4E460-FBD0-45E3-A5BB-EB837D11929B}">
      <dsp:nvSpPr>
        <dsp:cNvPr id="0" name=""/>
        <dsp:cNvSpPr/>
      </dsp:nvSpPr>
      <dsp:spPr>
        <a:xfrm>
          <a:off x="456399" y="3042665"/>
          <a:ext cx="829818" cy="8298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3C95D11-6C52-4385-885D-12B98DD93128}">
      <dsp:nvSpPr>
        <dsp:cNvPr id="0" name=""/>
        <dsp:cNvSpPr/>
      </dsp:nvSpPr>
      <dsp:spPr>
        <a:xfrm>
          <a:off x="1742617" y="2703194"/>
          <a:ext cx="3703320" cy="150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677" tIns="159677" rIns="159677" bIns="159677" numCol="1" spcCol="1270" anchor="ctr" anchorCtr="0">
          <a:noAutofit/>
        </a:bodyPr>
        <a:lstStyle/>
        <a:p>
          <a:pPr marL="0" lvl="0" indent="0" algn="l" defTabSz="1111250">
            <a:lnSpc>
              <a:spcPct val="90000"/>
            </a:lnSpc>
            <a:spcBef>
              <a:spcPct val="0"/>
            </a:spcBef>
            <a:spcAft>
              <a:spcPct val="35000"/>
            </a:spcAft>
            <a:buNone/>
          </a:pPr>
          <a:r>
            <a:rPr lang="en-US" sz="2500" kern="1200"/>
            <a:t>Models for decision-making:</a:t>
          </a:r>
        </a:p>
      </dsp:txBody>
      <dsp:txXfrm>
        <a:off x="1742617" y="2703194"/>
        <a:ext cx="3703320" cy="1508760"/>
      </dsp:txXfrm>
    </dsp:sp>
    <dsp:sp modelId="{459FB0F7-DB40-48D2-947D-9CDD9A994569}">
      <dsp:nvSpPr>
        <dsp:cNvPr id="0" name=""/>
        <dsp:cNvSpPr/>
      </dsp:nvSpPr>
      <dsp:spPr>
        <a:xfrm>
          <a:off x="5445937" y="2703194"/>
          <a:ext cx="2783662" cy="150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677" tIns="159677" rIns="159677" bIns="159677" numCol="1" spcCol="1270" anchor="ctr" anchorCtr="0">
          <a:noAutofit/>
        </a:bodyPr>
        <a:lstStyle/>
        <a:p>
          <a:pPr marL="0" lvl="0" indent="0" algn="l" defTabSz="577850">
            <a:lnSpc>
              <a:spcPct val="90000"/>
            </a:lnSpc>
            <a:spcBef>
              <a:spcPct val="0"/>
            </a:spcBef>
            <a:spcAft>
              <a:spcPct val="35000"/>
            </a:spcAft>
            <a:buNone/>
          </a:pPr>
          <a:r>
            <a:rPr lang="en-US" sz="1300" kern="1200"/>
            <a:t>Unilateral </a:t>
          </a:r>
        </a:p>
        <a:p>
          <a:pPr marL="0" lvl="0" indent="0" algn="l" defTabSz="577850">
            <a:lnSpc>
              <a:spcPct val="90000"/>
            </a:lnSpc>
            <a:spcBef>
              <a:spcPct val="0"/>
            </a:spcBef>
            <a:spcAft>
              <a:spcPct val="35000"/>
            </a:spcAft>
            <a:buNone/>
          </a:pPr>
          <a:r>
            <a:rPr lang="en-US" sz="1300" kern="1200"/>
            <a:t>Input</a:t>
          </a:r>
        </a:p>
        <a:p>
          <a:pPr marL="0" lvl="0" indent="0" algn="l" defTabSz="577850">
            <a:lnSpc>
              <a:spcPct val="90000"/>
            </a:lnSpc>
            <a:spcBef>
              <a:spcPct val="0"/>
            </a:spcBef>
            <a:spcAft>
              <a:spcPct val="35000"/>
            </a:spcAft>
            <a:buNone/>
          </a:pPr>
          <a:r>
            <a:rPr lang="en-US" sz="1300" kern="1200"/>
            <a:t>Delegation </a:t>
          </a:r>
        </a:p>
        <a:p>
          <a:pPr marL="0" lvl="0" indent="0" algn="l" defTabSz="577850">
            <a:lnSpc>
              <a:spcPct val="90000"/>
            </a:lnSpc>
            <a:spcBef>
              <a:spcPct val="0"/>
            </a:spcBef>
            <a:spcAft>
              <a:spcPct val="35000"/>
            </a:spcAft>
            <a:buNone/>
          </a:pPr>
          <a:r>
            <a:rPr lang="en-US" sz="1300" kern="1200" dirty="0"/>
            <a:t>Consensus </a:t>
          </a:r>
        </a:p>
        <a:p>
          <a:pPr marL="0" lvl="0" indent="0" algn="l" defTabSz="577850">
            <a:lnSpc>
              <a:spcPct val="90000"/>
            </a:lnSpc>
            <a:spcBef>
              <a:spcPct val="0"/>
            </a:spcBef>
            <a:spcAft>
              <a:spcPct val="35000"/>
            </a:spcAft>
            <a:buNone/>
          </a:pPr>
          <a:r>
            <a:rPr lang="en-US" sz="1300" kern="1200" dirty="0"/>
            <a:t>Majority</a:t>
          </a:r>
        </a:p>
      </dsp:txBody>
      <dsp:txXfrm>
        <a:off x="5445937" y="2703194"/>
        <a:ext cx="2783662" cy="150876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99E8B7-6E28-4740-8BDA-0CAACB7A7B60}">
      <dsp:nvSpPr>
        <dsp:cNvPr id="0" name=""/>
        <dsp:cNvSpPr/>
      </dsp:nvSpPr>
      <dsp:spPr>
        <a:xfrm>
          <a:off x="2411" y="601860"/>
          <a:ext cx="1912739" cy="114764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CA" sz="2100" kern="1200"/>
            <a:t>Rely on co-operative approaches</a:t>
          </a:r>
          <a:endParaRPr lang="en-US" sz="2100" kern="1200"/>
        </a:p>
      </dsp:txBody>
      <dsp:txXfrm>
        <a:off x="2411" y="601860"/>
        <a:ext cx="1912739" cy="1147643"/>
      </dsp:txXfrm>
    </dsp:sp>
    <dsp:sp modelId="{05D291D2-D21C-1D47-9175-ECCE8484C80D}">
      <dsp:nvSpPr>
        <dsp:cNvPr id="0" name=""/>
        <dsp:cNvSpPr/>
      </dsp:nvSpPr>
      <dsp:spPr>
        <a:xfrm>
          <a:off x="2106423" y="601860"/>
          <a:ext cx="1912739" cy="114764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CA" sz="2100" kern="1200"/>
            <a:t>Re-think conflict</a:t>
          </a:r>
          <a:endParaRPr lang="en-US" sz="2100" kern="1200"/>
        </a:p>
      </dsp:txBody>
      <dsp:txXfrm>
        <a:off x="2106423" y="601860"/>
        <a:ext cx="1912739" cy="1147643"/>
      </dsp:txXfrm>
    </dsp:sp>
    <dsp:sp modelId="{877CE7DE-B47E-4244-9525-EFF6C9E861DD}">
      <dsp:nvSpPr>
        <dsp:cNvPr id="0" name=""/>
        <dsp:cNvSpPr/>
      </dsp:nvSpPr>
      <dsp:spPr>
        <a:xfrm>
          <a:off x="4210436" y="601860"/>
          <a:ext cx="1912739" cy="114764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CA" sz="2100" kern="1200"/>
            <a:t>Recognize success for one is success for all</a:t>
          </a:r>
          <a:endParaRPr lang="en-US" sz="2100" kern="1200"/>
        </a:p>
      </dsp:txBody>
      <dsp:txXfrm>
        <a:off x="4210436" y="601860"/>
        <a:ext cx="1912739" cy="1147643"/>
      </dsp:txXfrm>
    </dsp:sp>
    <dsp:sp modelId="{2A42CB06-E6BD-B946-93B3-8697C17DB471}">
      <dsp:nvSpPr>
        <dsp:cNvPr id="0" name=""/>
        <dsp:cNvSpPr/>
      </dsp:nvSpPr>
      <dsp:spPr>
        <a:xfrm>
          <a:off x="6314449" y="601860"/>
          <a:ext cx="1912739" cy="114764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CA" sz="2100" kern="1200"/>
            <a:t>Look for areas of agreement</a:t>
          </a:r>
          <a:endParaRPr lang="en-US" sz="2100" kern="1200"/>
        </a:p>
      </dsp:txBody>
      <dsp:txXfrm>
        <a:off x="6314449" y="601860"/>
        <a:ext cx="1912739" cy="1147643"/>
      </dsp:txXfrm>
    </dsp:sp>
    <dsp:sp modelId="{952C44C7-5A2B-F54C-ACDC-89CCE20F18D2}">
      <dsp:nvSpPr>
        <dsp:cNvPr id="0" name=""/>
        <dsp:cNvSpPr/>
      </dsp:nvSpPr>
      <dsp:spPr>
        <a:xfrm>
          <a:off x="2411" y="1940778"/>
          <a:ext cx="1912739" cy="114764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CA" sz="2100" kern="1200"/>
            <a:t>Listen carefully</a:t>
          </a:r>
          <a:endParaRPr lang="en-US" sz="2100" kern="1200"/>
        </a:p>
      </dsp:txBody>
      <dsp:txXfrm>
        <a:off x="2411" y="1940778"/>
        <a:ext cx="1912739" cy="1147643"/>
      </dsp:txXfrm>
    </dsp:sp>
    <dsp:sp modelId="{55329ECB-A721-1648-9599-10F426276381}">
      <dsp:nvSpPr>
        <dsp:cNvPr id="0" name=""/>
        <dsp:cNvSpPr/>
      </dsp:nvSpPr>
      <dsp:spPr>
        <a:xfrm>
          <a:off x="2106423" y="1940778"/>
          <a:ext cx="1912739" cy="114764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CA" sz="2100" kern="1200"/>
            <a:t>Combine good ideas</a:t>
          </a:r>
          <a:endParaRPr lang="en-US" sz="2100" kern="1200"/>
        </a:p>
      </dsp:txBody>
      <dsp:txXfrm>
        <a:off x="2106423" y="1940778"/>
        <a:ext cx="1912739" cy="1147643"/>
      </dsp:txXfrm>
    </dsp:sp>
    <dsp:sp modelId="{642B704B-AD1C-C248-9EA7-E2DBD737D29C}">
      <dsp:nvSpPr>
        <dsp:cNvPr id="0" name=""/>
        <dsp:cNvSpPr/>
      </dsp:nvSpPr>
      <dsp:spPr>
        <a:xfrm>
          <a:off x="4210436" y="1940778"/>
          <a:ext cx="1912739" cy="114764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CA" sz="2100" kern="1200"/>
            <a:t>Avoid competing</a:t>
          </a:r>
          <a:endParaRPr lang="en-US" sz="2100" kern="1200"/>
        </a:p>
      </dsp:txBody>
      <dsp:txXfrm>
        <a:off x="4210436" y="1940778"/>
        <a:ext cx="1912739" cy="1147643"/>
      </dsp:txXfrm>
    </dsp:sp>
    <dsp:sp modelId="{642FDD90-CAD5-2F42-BDD6-81DCF62A625D}">
      <dsp:nvSpPr>
        <dsp:cNvPr id="0" name=""/>
        <dsp:cNvSpPr/>
      </dsp:nvSpPr>
      <dsp:spPr>
        <a:xfrm>
          <a:off x="6314449" y="1940778"/>
          <a:ext cx="1912739" cy="114764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CA" sz="2100" kern="1200"/>
            <a:t>Develop a sense of team identity and trust</a:t>
          </a:r>
          <a:endParaRPr lang="en-US" sz="2100" kern="1200"/>
        </a:p>
      </dsp:txBody>
      <dsp:txXfrm>
        <a:off x="6314449" y="1940778"/>
        <a:ext cx="1912739" cy="1147643"/>
      </dsp:txXfrm>
    </dsp:sp>
    <dsp:sp modelId="{3D7C51A0-5648-DB4B-A32A-DF736D54591D}">
      <dsp:nvSpPr>
        <dsp:cNvPr id="0" name=""/>
        <dsp:cNvSpPr/>
      </dsp:nvSpPr>
      <dsp:spPr>
        <a:xfrm>
          <a:off x="2106423" y="3279695"/>
          <a:ext cx="1912739" cy="114764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CA" sz="2100" kern="1200"/>
            <a:t>Don’t engage power struggles</a:t>
          </a:r>
          <a:endParaRPr lang="en-US" sz="2100" kern="1200"/>
        </a:p>
      </dsp:txBody>
      <dsp:txXfrm>
        <a:off x="2106423" y="3279695"/>
        <a:ext cx="1912739" cy="1147643"/>
      </dsp:txXfrm>
    </dsp:sp>
    <dsp:sp modelId="{1AFA1E50-217C-6741-8547-F358595EB513}">
      <dsp:nvSpPr>
        <dsp:cNvPr id="0" name=""/>
        <dsp:cNvSpPr/>
      </dsp:nvSpPr>
      <dsp:spPr>
        <a:xfrm>
          <a:off x="4210436" y="3279695"/>
          <a:ext cx="1912739" cy="114764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CA" sz="2100" kern="1200"/>
            <a:t>Increase team member input</a:t>
          </a:r>
          <a:endParaRPr lang="en-US" sz="2100" kern="1200"/>
        </a:p>
      </dsp:txBody>
      <dsp:txXfrm>
        <a:off x="4210436" y="3279695"/>
        <a:ext cx="1912739" cy="1147643"/>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1A4964-ECC2-471C-A901-E8B311A81408}">
      <dsp:nvSpPr>
        <dsp:cNvPr id="0" name=""/>
        <dsp:cNvSpPr/>
      </dsp:nvSpPr>
      <dsp:spPr>
        <a:xfrm>
          <a:off x="0" y="613"/>
          <a:ext cx="8229600" cy="143656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D4DA2A-B574-4863-AF1A-18FE7429B1A0}">
      <dsp:nvSpPr>
        <dsp:cNvPr id="0" name=""/>
        <dsp:cNvSpPr/>
      </dsp:nvSpPr>
      <dsp:spPr>
        <a:xfrm>
          <a:off x="434560" y="323840"/>
          <a:ext cx="790109" cy="7901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248DB6B-0614-4736-B3E8-3DA539C697A6}">
      <dsp:nvSpPr>
        <dsp:cNvPr id="0" name=""/>
        <dsp:cNvSpPr/>
      </dsp:nvSpPr>
      <dsp:spPr>
        <a:xfrm>
          <a:off x="1659230" y="613"/>
          <a:ext cx="6570369" cy="1436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036" tIns="152036" rIns="152036" bIns="152036" numCol="1" spcCol="1270" anchor="ctr" anchorCtr="0">
          <a:noAutofit/>
        </a:bodyPr>
        <a:lstStyle/>
        <a:p>
          <a:pPr marL="0" lvl="0" indent="0" algn="l" defTabSz="1111250">
            <a:lnSpc>
              <a:spcPct val="90000"/>
            </a:lnSpc>
            <a:spcBef>
              <a:spcPct val="0"/>
            </a:spcBef>
            <a:spcAft>
              <a:spcPct val="35000"/>
            </a:spcAft>
            <a:buNone/>
          </a:pPr>
          <a:r>
            <a:rPr lang="en-CA" sz="2500" kern="1200"/>
            <a:t>Use technology to overcome differences in location, time, outlook to achieve common goals</a:t>
          </a:r>
          <a:endParaRPr lang="en-US" sz="2500" kern="1200"/>
        </a:p>
      </dsp:txBody>
      <dsp:txXfrm>
        <a:off x="1659230" y="613"/>
        <a:ext cx="6570369" cy="1436563"/>
      </dsp:txXfrm>
    </dsp:sp>
    <dsp:sp modelId="{702E4840-1B8C-47D4-886B-4FB2E139786B}">
      <dsp:nvSpPr>
        <dsp:cNvPr id="0" name=""/>
        <dsp:cNvSpPr/>
      </dsp:nvSpPr>
      <dsp:spPr>
        <a:xfrm>
          <a:off x="0" y="1796318"/>
          <a:ext cx="8229600" cy="143656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6BE314-183E-4370-AA39-2919E7694911}">
      <dsp:nvSpPr>
        <dsp:cNvPr id="0" name=""/>
        <dsp:cNvSpPr/>
      </dsp:nvSpPr>
      <dsp:spPr>
        <a:xfrm>
          <a:off x="434560" y="2119545"/>
          <a:ext cx="790109" cy="7901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BED70D5-B092-4497-9927-93694FC5D0CA}">
      <dsp:nvSpPr>
        <dsp:cNvPr id="0" name=""/>
        <dsp:cNvSpPr/>
      </dsp:nvSpPr>
      <dsp:spPr>
        <a:xfrm>
          <a:off x="1659230" y="1796318"/>
          <a:ext cx="3703320" cy="1436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036" tIns="152036" rIns="152036" bIns="152036" numCol="1" spcCol="1270" anchor="ctr" anchorCtr="0">
          <a:noAutofit/>
        </a:bodyPr>
        <a:lstStyle/>
        <a:p>
          <a:pPr marL="0" lvl="0" indent="0" algn="l" defTabSz="1111250">
            <a:lnSpc>
              <a:spcPct val="90000"/>
            </a:lnSpc>
            <a:spcBef>
              <a:spcPct val="0"/>
            </a:spcBef>
            <a:spcAft>
              <a:spcPct val="35000"/>
            </a:spcAft>
            <a:buNone/>
          </a:pPr>
          <a:r>
            <a:rPr lang="en-CA" sz="2500" kern="1200"/>
            <a:t>Communication between members must be</a:t>
          </a:r>
          <a:endParaRPr lang="en-US" sz="2500" kern="1200"/>
        </a:p>
      </dsp:txBody>
      <dsp:txXfrm>
        <a:off x="1659230" y="1796318"/>
        <a:ext cx="3703320" cy="1436563"/>
      </dsp:txXfrm>
    </dsp:sp>
    <dsp:sp modelId="{C8C9A152-9B9B-43D7-98F4-3F15712F2C50}">
      <dsp:nvSpPr>
        <dsp:cNvPr id="0" name=""/>
        <dsp:cNvSpPr/>
      </dsp:nvSpPr>
      <dsp:spPr>
        <a:xfrm>
          <a:off x="5362550" y="1796318"/>
          <a:ext cx="2867049" cy="1436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036" tIns="152036" rIns="152036" bIns="152036" numCol="1" spcCol="1270" anchor="ctr" anchorCtr="0">
          <a:noAutofit/>
        </a:bodyPr>
        <a:lstStyle/>
        <a:p>
          <a:pPr marL="0" lvl="0" indent="0" algn="l" defTabSz="666750">
            <a:lnSpc>
              <a:spcPct val="90000"/>
            </a:lnSpc>
            <a:spcBef>
              <a:spcPct val="0"/>
            </a:spcBef>
            <a:spcAft>
              <a:spcPct val="35000"/>
            </a:spcAft>
            <a:buNone/>
          </a:pPr>
          <a:r>
            <a:rPr lang="en-CA" sz="1500" kern="1200" dirty="0"/>
            <a:t>Frequent</a:t>
          </a:r>
          <a:endParaRPr lang="en-US" sz="1500" kern="1200" dirty="0"/>
        </a:p>
        <a:p>
          <a:pPr marL="0" lvl="0" indent="0" algn="l" defTabSz="666750">
            <a:lnSpc>
              <a:spcPct val="90000"/>
            </a:lnSpc>
            <a:spcBef>
              <a:spcPct val="0"/>
            </a:spcBef>
            <a:spcAft>
              <a:spcPct val="35000"/>
            </a:spcAft>
            <a:buNone/>
          </a:pPr>
          <a:r>
            <a:rPr lang="en-CA" sz="1500" kern="1200"/>
            <a:t>Predictable </a:t>
          </a:r>
          <a:endParaRPr lang="en-US" sz="1500" kern="1200"/>
        </a:p>
        <a:p>
          <a:pPr marL="0" lvl="0" indent="0" algn="l" defTabSz="666750">
            <a:lnSpc>
              <a:spcPct val="90000"/>
            </a:lnSpc>
            <a:spcBef>
              <a:spcPct val="0"/>
            </a:spcBef>
            <a:spcAft>
              <a:spcPct val="35000"/>
            </a:spcAft>
            <a:buNone/>
          </a:pPr>
          <a:r>
            <a:rPr lang="en-CA" sz="1500" kern="1200"/>
            <a:t>Timely </a:t>
          </a:r>
          <a:endParaRPr lang="en-US" sz="1500" kern="1200"/>
        </a:p>
        <a:p>
          <a:pPr marL="0" lvl="0" indent="0" algn="l" defTabSz="666750">
            <a:lnSpc>
              <a:spcPct val="90000"/>
            </a:lnSpc>
            <a:spcBef>
              <a:spcPct val="0"/>
            </a:spcBef>
            <a:spcAft>
              <a:spcPct val="35000"/>
            </a:spcAft>
            <a:buNone/>
          </a:pPr>
          <a:r>
            <a:rPr lang="en-CA" sz="1500" kern="1200"/>
            <a:t>Clear</a:t>
          </a:r>
          <a:endParaRPr lang="en-US" sz="1500" kern="1200"/>
        </a:p>
      </dsp:txBody>
      <dsp:txXfrm>
        <a:off x="5362550" y="1796318"/>
        <a:ext cx="2867049" cy="1436563"/>
      </dsp:txXfrm>
    </dsp:sp>
    <dsp:sp modelId="{223F3544-EA5D-467F-A69D-8638CBC0FDEF}">
      <dsp:nvSpPr>
        <dsp:cNvPr id="0" name=""/>
        <dsp:cNvSpPr/>
      </dsp:nvSpPr>
      <dsp:spPr>
        <a:xfrm>
          <a:off x="0" y="3592022"/>
          <a:ext cx="8229600" cy="143656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2222D7-3907-4169-9F5A-5831930C2914}">
      <dsp:nvSpPr>
        <dsp:cNvPr id="0" name=""/>
        <dsp:cNvSpPr/>
      </dsp:nvSpPr>
      <dsp:spPr>
        <a:xfrm>
          <a:off x="434560" y="3915249"/>
          <a:ext cx="790109" cy="7901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6F9019F-2226-47FD-9509-78638C7C5C3F}">
      <dsp:nvSpPr>
        <dsp:cNvPr id="0" name=""/>
        <dsp:cNvSpPr/>
      </dsp:nvSpPr>
      <dsp:spPr>
        <a:xfrm>
          <a:off x="1659230" y="3592022"/>
          <a:ext cx="6570369" cy="1436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036" tIns="152036" rIns="152036" bIns="152036" numCol="1" spcCol="1270" anchor="ctr" anchorCtr="0">
          <a:noAutofit/>
        </a:bodyPr>
        <a:lstStyle/>
        <a:p>
          <a:pPr marL="0" lvl="0" indent="0" algn="l" defTabSz="1111250">
            <a:lnSpc>
              <a:spcPct val="90000"/>
            </a:lnSpc>
            <a:spcBef>
              <a:spcPct val="0"/>
            </a:spcBef>
            <a:spcAft>
              <a:spcPct val="35000"/>
            </a:spcAft>
            <a:buNone/>
          </a:pPr>
          <a:r>
            <a:rPr lang="en-CA" sz="2500" kern="1200"/>
            <a:t>Team members must all have access to the same software and be trained to use that technology.</a:t>
          </a:r>
          <a:endParaRPr lang="en-US" sz="2500" kern="1200"/>
        </a:p>
      </dsp:txBody>
      <dsp:txXfrm>
        <a:off x="1659230" y="3592022"/>
        <a:ext cx="6570369" cy="1436563"/>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D4CDF6-7CEC-4E3A-9C73-37A08DC429B3}">
      <dsp:nvSpPr>
        <dsp:cNvPr id="0" name=""/>
        <dsp:cNvSpPr/>
      </dsp:nvSpPr>
      <dsp:spPr>
        <a:xfrm>
          <a:off x="591880" y="1383029"/>
          <a:ext cx="636398" cy="63639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A8CEA27-49C1-4019-B21F-9FB27529C87A}">
      <dsp:nvSpPr>
        <dsp:cNvPr id="0" name=""/>
        <dsp:cNvSpPr/>
      </dsp:nvSpPr>
      <dsp:spPr>
        <a:xfrm>
          <a:off x="938" y="2116743"/>
          <a:ext cx="1818281" cy="392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CA" sz="1400" kern="1200"/>
            <a:t>Communication and Videoconferencing </a:t>
          </a:r>
          <a:endParaRPr lang="en-US" sz="1400" kern="1200"/>
        </a:p>
      </dsp:txBody>
      <dsp:txXfrm>
        <a:off x="938" y="2116743"/>
        <a:ext cx="1818281" cy="392066"/>
      </dsp:txXfrm>
    </dsp:sp>
    <dsp:sp modelId="{79EA34C2-369B-44CE-A176-5ACD23544E4B}">
      <dsp:nvSpPr>
        <dsp:cNvPr id="0" name=""/>
        <dsp:cNvSpPr/>
      </dsp:nvSpPr>
      <dsp:spPr>
        <a:xfrm>
          <a:off x="938" y="2554073"/>
          <a:ext cx="1818281" cy="1092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CA" sz="1100" kern="1200"/>
            <a:t>Skype, Zoom, Flowdock, Slack, GoToMeeting, Microsoft Teams</a:t>
          </a:r>
          <a:endParaRPr lang="en-US" sz="1100" kern="1200"/>
        </a:p>
      </dsp:txBody>
      <dsp:txXfrm>
        <a:off x="938" y="2554073"/>
        <a:ext cx="1818281" cy="1092096"/>
      </dsp:txXfrm>
    </dsp:sp>
    <dsp:sp modelId="{E3CBB210-A167-456B-AEE4-B9C58DA7C74E}">
      <dsp:nvSpPr>
        <dsp:cNvPr id="0" name=""/>
        <dsp:cNvSpPr/>
      </dsp:nvSpPr>
      <dsp:spPr>
        <a:xfrm>
          <a:off x="2728360" y="1383029"/>
          <a:ext cx="636398" cy="63639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13FAD46-2E7B-4413-9E64-6103B59D0FAD}">
      <dsp:nvSpPr>
        <dsp:cNvPr id="0" name=""/>
        <dsp:cNvSpPr/>
      </dsp:nvSpPr>
      <dsp:spPr>
        <a:xfrm>
          <a:off x="2137419" y="2116743"/>
          <a:ext cx="1818281" cy="392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CA" sz="1400" kern="1200"/>
            <a:t>Documentation Tools</a:t>
          </a:r>
          <a:endParaRPr lang="en-US" sz="1400" kern="1200"/>
        </a:p>
      </dsp:txBody>
      <dsp:txXfrm>
        <a:off x="2137419" y="2116743"/>
        <a:ext cx="1818281" cy="392066"/>
      </dsp:txXfrm>
    </dsp:sp>
    <dsp:sp modelId="{1BFB06C8-75FD-4571-B7DD-4415CF62DFE2}">
      <dsp:nvSpPr>
        <dsp:cNvPr id="0" name=""/>
        <dsp:cNvSpPr/>
      </dsp:nvSpPr>
      <dsp:spPr>
        <a:xfrm>
          <a:off x="2137419" y="2554073"/>
          <a:ext cx="1818281" cy="1092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CA" sz="1100" kern="1200"/>
            <a:t>Google Docs</a:t>
          </a:r>
          <a:endParaRPr lang="en-US" sz="1100" kern="1200"/>
        </a:p>
      </dsp:txBody>
      <dsp:txXfrm>
        <a:off x="2137419" y="2554073"/>
        <a:ext cx="1818281" cy="1092096"/>
      </dsp:txXfrm>
    </dsp:sp>
    <dsp:sp modelId="{354D2121-6495-491B-8522-8A372EAF3142}">
      <dsp:nvSpPr>
        <dsp:cNvPr id="0" name=""/>
        <dsp:cNvSpPr/>
      </dsp:nvSpPr>
      <dsp:spPr>
        <a:xfrm>
          <a:off x="4864841" y="1383029"/>
          <a:ext cx="636398" cy="63639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4778EAE-04EA-4213-B304-F496FE415B3E}">
      <dsp:nvSpPr>
        <dsp:cNvPr id="0" name=""/>
        <dsp:cNvSpPr/>
      </dsp:nvSpPr>
      <dsp:spPr>
        <a:xfrm>
          <a:off x="4273899" y="2116743"/>
          <a:ext cx="1818281" cy="392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CA" sz="1400" kern="1200"/>
            <a:t>File-sharing tools</a:t>
          </a:r>
          <a:endParaRPr lang="en-US" sz="1400" kern="1200"/>
        </a:p>
      </dsp:txBody>
      <dsp:txXfrm>
        <a:off x="4273899" y="2116743"/>
        <a:ext cx="1818281" cy="392066"/>
      </dsp:txXfrm>
    </dsp:sp>
    <dsp:sp modelId="{62642BFA-6649-474E-BC86-314447FE9E1E}">
      <dsp:nvSpPr>
        <dsp:cNvPr id="0" name=""/>
        <dsp:cNvSpPr/>
      </dsp:nvSpPr>
      <dsp:spPr>
        <a:xfrm>
          <a:off x="4273899" y="2554073"/>
          <a:ext cx="1818281" cy="1092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CA" sz="1100" kern="1200"/>
            <a:t>OneDrive, DropBox, Google Drive</a:t>
          </a:r>
          <a:endParaRPr lang="en-US" sz="1100" kern="1200"/>
        </a:p>
      </dsp:txBody>
      <dsp:txXfrm>
        <a:off x="4273899" y="2554073"/>
        <a:ext cx="1818281" cy="1092096"/>
      </dsp:txXfrm>
    </dsp:sp>
    <dsp:sp modelId="{F9BF269D-99F9-4964-AFBF-D27134635B45}">
      <dsp:nvSpPr>
        <dsp:cNvPr id="0" name=""/>
        <dsp:cNvSpPr/>
      </dsp:nvSpPr>
      <dsp:spPr>
        <a:xfrm>
          <a:off x="7001321" y="1383029"/>
          <a:ext cx="636398" cy="63639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FFEC5AD-6295-45DF-9B1E-6E3AB005A3AA}">
      <dsp:nvSpPr>
        <dsp:cNvPr id="0" name=""/>
        <dsp:cNvSpPr/>
      </dsp:nvSpPr>
      <dsp:spPr>
        <a:xfrm>
          <a:off x="6410380" y="2116743"/>
          <a:ext cx="1818281" cy="392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CA" sz="1400" kern="1200"/>
            <a:t>Task and project management tools</a:t>
          </a:r>
          <a:endParaRPr lang="en-US" sz="1400" kern="1200"/>
        </a:p>
      </dsp:txBody>
      <dsp:txXfrm>
        <a:off x="6410380" y="2116743"/>
        <a:ext cx="1818281" cy="392066"/>
      </dsp:txXfrm>
    </dsp:sp>
    <dsp:sp modelId="{467E4675-20F4-40C4-B535-63DDE3FE431B}">
      <dsp:nvSpPr>
        <dsp:cNvPr id="0" name=""/>
        <dsp:cNvSpPr/>
      </dsp:nvSpPr>
      <dsp:spPr>
        <a:xfrm>
          <a:off x="6410380" y="2554073"/>
          <a:ext cx="1818281" cy="1092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CA" sz="1100" kern="1200"/>
            <a:t>Asana, Zoho, LiquidPlanner, Teamwork Projects</a:t>
          </a:r>
          <a:endParaRPr lang="en-US" sz="1100" kern="1200"/>
        </a:p>
      </dsp:txBody>
      <dsp:txXfrm>
        <a:off x="6410380" y="2554073"/>
        <a:ext cx="1818281" cy="1092096"/>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05A5CF-F006-4D7D-AC84-C6C7445177EF}">
      <dsp:nvSpPr>
        <dsp:cNvPr id="0" name=""/>
        <dsp:cNvSpPr/>
      </dsp:nvSpPr>
      <dsp:spPr>
        <a:xfrm>
          <a:off x="0" y="613"/>
          <a:ext cx="8229600" cy="14365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E0EF32-93E8-4B24-9CCC-197567DF874B}">
      <dsp:nvSpPr>
        <dsp:cNvPr id="0" name=""/>
        <dsp:cNvSpPr/>
      </dsp:nvSpPr>
      <dsp:spPr>
        <a:xfrm>
          <a:off x="434560" y="323840"/>
          <a:ext cx="790109" cy="7901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5FB2C80-0B66-439C-8277-6D175AD4D817}">
      <dsp:nvSpPr>
        <dsp:cNvPr id="0" name=""/>
        <dsp:cNvSpPr/>
      </dsp:nvSpPr>
      <dsp:spPr>
        <a:xfrm>
          <a:off x="1659230" y="613"/>
          <a:ext cx="6570369" cy="1436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036" tIns="152036" rIns="152036" bIns="152036" numCol="1" spcCol="1270" anchor="ctr" anchorCtr="0">
          <a:noAutofit/>
        </a:bodyPr>
        <a:lstStyle/>
        <a:p>
          <a:pPr marL="0" lvl="0" indent="0" algn="l" defTabSz="1111250">
            <a:lnSpc>
              <a:spcPct val="90000"/>
            </a:lnSpc>
            <a:spcBef>
              <a:spcPct val="0"/>
            </a:spcBef>
            <a:spcAft>
              <a:spcPct val="35000"/>
            </a:spcAft>
            <a:buNone/>
          </a:pPr>
          <a:r>
            <a:rPr lang="en-US" sz="2500" b="1" kern="1200"/>
            <a:t>Business ethics: </a:t>
          </a:r>
          <a:r>
            <a:rPr lang="en-US" sz="2500" kern="1200"/>
            <a:t>The socially accepted moral principles and rules of business conduct</a:t>
          </a:r>
        </a:p>
      </dsp:txBody>
      <dsp:txXfrm>
        <a:off x="1659230" y="613"/>
        <a:ext cx="6570369" cy="1436563"/>
      </dsp:txXfrm>
    </dsp:sp>
    <dsp:sp modelId="{16526A82-9262-45D2-BAC6-3E457BA0423A}">
      <dsp:nvSpPr>
        <dsp:cNvPr id="0" name=""/>
        <dsp:cNvSpPr/>
      </dsp:nvSpPr>
      <dsp:spPr>
        <a:xfrm>
          <a:off x="0" y="1796318"/>
          <a:ext cx="8229600" cy="14365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3895A3-EF15-48C0-97CB-68FF4D72CF50}">
      <dsp:nvSpPr>
        <dsp:cNvPr id="0" name=""/>
        <dsp:cNvSpPr/>
      </dsp:nvSpPr>
      <dsp:spPr>
        <a:xfrm>
          <a:off x="434560" y="2119545"/>
          <a:ext cx="790109" cy="7901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A267705-D208-4113-BE22-23A07FD385A5}">
      <dsp:nvSpPr>
        <dsp:cNvPr id="0" name=""/>
        <dsp:cNvSpPr/>
      </dsp:nvSpPr>
      <dsp:spPr>
        <a:xfrm>
          <a:off x="1659230" y="1796318"/>
          <a:ext cx="3703320" cy="1436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036" tIns="152036" rIns="152036" bIns="152036" numCol="1" spcCol="1270" anchor="ctr" anchorCtr="0">
          <a:noAutofit/>
        </a:bodyPr>
        <a:lstStyle/>
        <a:p>
          <a:pPr marL="0" lvl="0" indent="0" algn="l" defTabSz="1111250">
            <a:lnSpc>
              <a:spcPct val="90000"/>
            </a:lnSpc>
            <a:spcBef>
              <a:spcPct val="0"/>
            </a:spcBef>
            <a:spcAft>
              <a:spcPct val="35000"/>
            </a:spcAft>
            <a:buNone/>
          </a:pPr>
          <a:r>
            <a:rPr lang="en-US" sz="2500" kern="1200"/>
            <a:t>Company code of ethics</a:t>
          </a:r>
        </a:p>
      </dsp:txBody>
      <dsp:txXfrm>
        <a:off x="1659230" y="1796318"/>
        <a:ext cx="3703320" cy="1436563"/>
      </dsp:txXfrm>
    </dsp:sp>
    <dsp:sp modelId="{BAB412B8-36E1-4A33-9347-55398DF5160D}">
      <dsp:nvSpPr>
        <dsp:cNvPr id="0" name=""/>
        <dsp:cNvSpPr/>
      </dsp:nvSpPr>
      <dsp:spPr>
        <a:xfrm>
          <a:off x="5362550" y="1796318"/>
          <a:ext cx="2867049" cy="1436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036" tIns="152036" rIns="152036" bIns="152036" numCol="1" spcCol="1270" anchor="ctr" anchorCtr="0">
          <a:noAutofit/>
        </a:bodyPr>
        <a:lstStyle/>
        <a:p>
          <a:pPr marL="0" lvl="0" indent="0" algn="l" defTabSz="622300">
            <a:lnSpc>
              <a:spcPct val="90000"/>
            </a:lnSpc>
            <a:spcBef>
              <a:spcPct val="0"/>
            </a:spcBef>
            <a:spcAft>
              <a:spcPct val="35000"/>
            </a:spcAft>
            <a:buNone/>
          </a:pPr>
          <a:r>
            <a:rPr lang="en-US" sz="1400" kern="1200"/>
            <a:t>Upholds important company values</a:t>
          </a:r>
        </a:p>
        <a:p>
          <a:pPr marL="0" lvl="0" indent="0" algn="l" defTabSz="622300">
            <a:lnSpc>
              <a:spcPct val="90000"/>
            </a:lnSpc>
            <a:spcBef>
              <a:spcPct val="0"/>
            </a:spcBef>
            <a:spcAft>
              <a:spcPct val="35000"/>
            </a:spcAft>
            <a:buNone/>
          </a:pPr>
          <a:r>
            <a:rPr lang="en-US" sz="1400" kern="1200"/>
            <a:t>Sensitizes managers and staff to how to behave</a:t>
          </a:r>
        </a:p>
      </dsp:txBody>
      <dsp:txXfrm>
        <a:off x="5362550" y="1796318"/>
        <a:ext cx="2867049" cy="1436563"/>
      </dsp:txXfrm>
    </dsp:sp>
    <dsp:sp modelId="{A5D4118C-3C83-4D7E-8A07-93B410EA4BA6}">
      <dsp:nvSpPr>
        <dsp:cNvPr id="0" name=""/>
        <dsp:cNvSpPr/>
      </dsp:nvSpPr>
      <dsp:spPr>
        <a:xfrm>
          <a:off x="0" y="3592022"/>
          <a:ext cx="8229600" cy="14365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0E1835-302A-48DF-9885-9DAC0CBCC3AC}">
      <dsp:nvSpPr>
        <dsp:cNvPr id="0" name=""/>
        <dsp:cNvSpPr/>
      </dsp:nvSpPr>
      <dsp:spPr>
        <a:xfrm>
          <a:off x="434560" y="3915249"/>
          <a:ext cx="790109" cy="7901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88ADD02-BFDE-4165-8F9B-46EAB7D64850}">
      <dsp:nvSpPr>
        <dsp:cNvPr id="0" name=""/>
        <dsp:cNvSpPr/>
      </dsp:nvSpPr>
      <dsp:spPr>
        <a:xfrm>
          <a:off x="1659230" y="3592022"/>
          <a:ext cx="3703320" cy="1436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036" tIns="152036" rIns="152036" bIns="152036" numCol="1" spcCol="1270" anchor="ctr" anchorCtr="0">
          <a:noAutofit/>
        </a:bodyPr>
        <a:lstStyle/>
        <a:p>
          <a:pPr marL="0" lvl="0" indent="0" algn="l" defTabSz="1111250">
            <a:lnSpc>
              <a:spcPct val="90000"/>
            </a:lnSpc>
            <a:spcBef>
              <a:spcPct val="0"/>
            </a:spcBef>
            <a:spcAft>
              <a:spcPct val="35000"/>
            </a:spcAft>
            <a:buNone/>
          </a:pPr>
          <a:r>
            <a:rPr lang="en-US" sz="2500" kern="1200"/>
            <a:t>Ethical policies, procedures and training</a:t>
          </a:r>
        </a:p>
      </dsp:txBody>
      <dsp:txXfrm>
        <a:off x="1659230" y="3592022"/>
        <a:ext cx="3703320" cy="1436563"/>
      </dsp:txXfrm>
    </dsp:sp>
    <dsp:sp modelId="{5F5DC000-3B30-4939-A487-AE4241D7E9FE}">
      <dsp:nvSpPr>
        <dsp:cNvPr id="0" name=""/>
        <dsp:cNvSpPr/>
      </dsp:nvSpPr>
      <dsp:spPr>
        <a:xfrm>
          <a:off x="5362550" y="3592022"/>
          <a:ext cx="2867049" cy="1436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036" tIns="152036" rIns="152036" bIns="152036" numCol="1" spcCol="1270" anchor="ctr" anchorCtr="0">
          <a:noAutofit/>
        </a:bodyPr>
        <a:lstStyle/>
        <a:p>
          <a:pPr marL="0" lvl="0" indent="0" algn="l" defTabSz="622300">
            <a:lnSpc>
              <a:spcPct val="90000"/>
            </a:lnSpc>
            <a:spcBef>
              <a:spcPct val="0"/>
            </a:spcBef>
            <a:spcAft>
              <a:spcPct val="35000"/>
            </a:spcAft>
            <a:buNone/>
          </a:pPr>
          <a:r>
            <a:rPr lang="en-US" sz="1400" kern="1200"/>
            <a:t>Provide guidance during crises or times of change</a:t>
          </a:r>
        </a:p>
        <a:p>
          <a:pPr marL="0" lvl="0" indent="0" algn="l" defTabSz="622300">
            <a:lnSpc>
              <a:spcPct val="90000"/>
            </a:lnSpc>
            <a:spcBef>
              <a:spcPct val="0"/>
            </a:spcBef>
            <a:spcAft>
              <a:spcPct val="35000"/>
            </a:spcAft>
            <a:buNone/>
          </a:pPr>
          <a:r>
            <a:rPr lang="en-US" sz="1400" kern="1200"/>
            <a:t>Strengthen brand image and company reputation</a:t>
          </a:r>
        </a:p>
        <a:p>
          <a:pPr marL="0" lvl="0" indent="0" algn="l" defTabSz="622300">
            <a:lnSpc>
              <a:spcPct val="90000"/>
            </a:lnSpc>
            <a:spcBef>
              <a:spcPct val="0"/>
            </a:spcBef>
            <a:spcAft>
              <a:spcPct val="35000"/>
            </a:spcAft>
            <a:buNone/>
          </a:pPr>
          <a:r>
            <a:rPr lang="en-US" sz="1400" kern="1200"/>
            <a:t>May provide legal benefits</a:t>
          </a:r>
        </a:p>
      </dsp:txBody>
      <dsp:txXfrm>
        <a:off x="5362550" y="3592022"/>
        <a:ext cx="2867049" cy="1436563"/>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E86FE8-ADB1-4F4B-81BB-5EE31AB520D0}">
      <dsp:nvSpPr>
        <dsp:cNvPr id="0" name=""/>
        <dsp:cNvSpPr/>
      </dsp:nvSpPr>
      <dsp:spPr>
        <a:xfrm>
          <a:off x="0" y="842962"/>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Safety-in-numbers</a:t>
          </a:r>
        </a:p>
      </dsp:txBody>
      <dsp:txXfrm>
        <a:off x="0" y="842962"/>
        <a:ext cx="2571749" cy="1543050"/>
      </dsp:txXfrm>
    </dsp:sp>
    <dsp:sp modelId="{FC14A181-9C9A-3749-BE31-21B6047D31BE}">
      <dsp:nvSpPr>
        <dsp:cNvPr id="0" name=""/>
        <dsp:cNvSpPr/>
      </dsp:nvSpPr>
      <dsp:spPr>
        <a:xfrm>
          <a:off x="2828925" y="842962"/>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Head-in-the-sand</a:t>
          </a:r>
        </a:p>
      </dsp:txBody>
      <dsp:txXfrm>
        <a:off x="2828925" y="842962"/>
        <a:ext cx="2571749" cy="1543050"/>
      </dsp:txXfrm>
    </dsp:sp>
    <dsp:sp modelId="{98312C45-65CA-4446-B26D-F40C6811CF6F}">
      <dsp:nvSpPr>
        <dsp:cNvPr id="0" name=""/>
        <dsp:cNvSpPr/>
      </dsp:nvSpPr>
      <dsp:spPr>
        <a:xfrm>
          <a:off x="5657849" y="842962"/>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Between-a-rock-and-a hard-place</a:t>
          </a:r>
        </a:p>
      </dsp:txBody>
      <dsp:txXfrm>
        <a:off x="5657849" y="842962"/>
        <a:ext cx="2571749" cy="1543050"/>
      </dsp:txXfrm>
    </dsp:sp>
    <dsp:sp modelId="{DB87A8DF-ECB3-5D46-9847-14C11EEA6DDF}">
      <dsp:nvSpPr>
        <dsp:cNvPr id="0" name=""/>
        <dsp:cNvSpPr/>
      </dsp:nvSpPr>
      <dsp:spPr>
        <a:xfrm>
          <a:off x="0" y="2643187"/>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It’s-no-big-deal</a:t>
          </a:r>
        </a:p>
      </dsp:txBody>
      <dsp:txXfrm>
        <a:off x="0" y="2643187"/>
        <a:ext cx="2571749" cy="1543050"/>
      </dsp:txXfrm>
    </dsp:sp>
    <dsp:sp modelId="{354A51D3-9D6B-9146-8B52-2B8DBD7F01EE}">
      <dsp:nvSpPr>
        <dsp:cNvPr id="0" name=""/>
        <dsp:cNvSpPr/>
      </dsp:nvSpPr>
      <dsp:spPr>
        <a:xfrm>
          <a:off x="2828925" y="2643187"/>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Entitlement</a:t>
          </a:r>
        </a:p>
      </dsp:txBody>
      <dsp:txXfrm>
        <a:off x="2828925" y="2643187"/>
        <a:ext cx="2571749" cy="1543050"/>
      </dsp:txXfrm>
    </dsp:sp>
    <dsp:sp modelId="{0E981F16-FB05-DD4E-BBF1-760D0EC56E3B}">
      <dsp:nvSpPr>
        <dsp:cNvPr id="0" name=""/>
        <dsp:cNvSpPr/>
      </dsp:nvSpPr>
      <dsp:spPr>
        <a:xfrm>
          <a:off x="5657849" y="2643187"/>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Team-player</a:t>
          </a:r>
        </a:p>
      </dsp:txBody>
      <dsp:txXfrm>
        <a:off x="5657849" y="2643187"/>
        <a:ext cx="2571749" cy="154305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A5F0D5-166F-0A45-B058-169DDBA1E37A}">
      <dsp:nvSpPr>
        <dsp:cNvPr id="0" name=""/>
        <dsp:cNvSpPr/>
      </dsp:nvSpPr>
      <dsp:spPr>
        <a:xfrm rot="5400000">
          <a:off x="-261107" y="978886"/>
          <a:ext cx="1159791" cy="140039"/>
        </a:xfrm>
        <a:prstGeom prst="rect">
          <a:avLst/>
        </a:prstGeom>
        <a:noFill/>
        <a:ln>
          <a:noFill/>
        </a:ln>
        <a:effectLst/>
      </dsp:spPr>
      <dsp:style>
        <a:lnRef idx="0">
          <a:scrgbClr r="0" g="0" b="0"/>
        </a:lnRef>
        <a:fillRef idx="1">
          <a:scrgbClr r="0" g="0" b="0"/>
        </a:fillRef>
        <a:effectRef idx="0">
          <a:scrgbClr r="0" g="0" b="0"/>
        </a:effectRef>
        <a:fontRef idx="minor">
          <a:schemeClr val="lt1"/>
        </a:fontRef>
      </dsp:style>
    </dsp:sp>
    <dsp:sp modelId="{75346FA6-6620-CD4F-9797-3A056F5E62CD}">
      <dsp:nvSpPr>
        <dsp:cNvPr id="0" name=""/>
        <dsp:cNvSpPr/>
      </dsp:nvSpPr>
      <dsp:spPr>
        <a:xfrm>
          <a:off x="3984" y="236184"/>
          <a:ext cx="1555998" cy="93359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CA" sz="1300" kern="1200"/>
            <a:t>Tell the truth</a:t>
          </a:r>
          <a:endParaRPr lang="en-US" sz="1300" kern="1200"/>
        </a:p>
      </dsp:txBody>
      <dsp:txXfrm>
        <a:off x="31328" y="263528"/>
        <a:ext cx="1501310" cy="878910"/>
      </dsp:txXfrm>
    </dsp:sp>
    <dsp:sp modelId="{960673B9-C62F-9B48-81D3-66395B07F715}">
      <dsp:nvSpPr>
        <dsp:cNvPr id="0" name=""/>
        <dsp:cNvSpPr/>
      </dsp:nvSpPr>
      <dsp:spPr>
        <a:xfrm rot="5400000">
          <a:off x="-261107" y="2145885"/>
          <a:ext cx="1159791" cy="140039"/>
        </a:xfrm>
        <a:prstGeom prst="rect">
          <a:avLst/>
        </a:prstGeom>
        <a:noFill/>
        <a:ln>
          <a:noFill/>
        </a:ln>
        <a:effectLst/>
      </dsp:spPr>
      <dsp:style>
        <a:lnRef idx="0">
          <a:scrgbClr r="0" g="0" b="0"/>
        </a:lnRef>
        <a:fillRef idx="1">
          <a:scrgbClr r="0" g="0" b="0"/>
        </a:fillRef>
        <a:effectRef idx="0">
          <a:scrgbClr r="0" g="0" b="0"/>
        </a:effectRef>
        <a:fontRef idx="minor">
          <a:schemeClr val="lt1"/>
        </a:fontRef>
      </dsp:style>
    </dsp:sp>
    <dsp:sp modelId="{410335CF-35DF-9C48-9E1D-52E4D79EF8DE}">
      <dsp:nvSpPr>
        <dsp:cNvPr id="0" name=""/>
        <dsp:cNvSpPr/>
      </dsp:nvSpPr>
      <dsp:spPr>
        <a:xfrm>
          <a:off x="3984" y="1403182"/>
          <a:ext cx="1555998" cy="93359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CA" sz="1300" kern="1200"/>
            <a:t>Accept responsibility</a:t>
          </a:r>
          <a:endParaRPr lang="en-US" sz="1300" kern="1200"/>
        </a:p>
      </dsp:txBody>
      <dsp:txXfrm>
        <a:off x="31328" y="1430526"/>
        <a:ext cx="1501310" cy="878910"/>
      </dsp:txXfrm>
    </dsp:sp>
    <dsp:sp modelId="{77F6084A-AD99-FD4F-973E-D6C275F062BA}">
      <dsp:nvSpPr>
        <dsp:cNvPr id="0" name=""/>
        <dsp:cNvSpPr/>
      </dsp:nvSpPr>
      <dsp:spPr>
        <a:xfrm rot="5400000">
          <a:off x="-261107" y="3312883"/>
          <a:ext cx="1159791" cy="140039"/>
        </a:xfrm>
        <a:prstGeom prst="rect">
          <a:avLst/>
        </a:prstGeom>
        <a:noFill/>
        <a:ln>
          <a:noFill/>
        </a:ln>
        <a:effectLst/>
      </dsp:spPr>
      <dsp:style>
        <a:lnRef idx="0">
          <a:scrgbClr r="0" g="0" b="0"/>
        </a:lnRef>
        <a:fillRef idx="1">
          <a:scrgbClr r="0" g="0" b="0"/>
        </a:fillRef>
        <a:effectRef idx="0">
          <a:scrgbClr r="0" g="0" b="0"/>
        </a:effectRef>
        <a:fontRef idx="minor">
          <a:schemeClr val="lt1"/>
        </a:fontRef>
      </dsp:style>
    </dsp:sp>
    <dsp:sp modelId="{C8D237CE-A220-E049-8238-CC9D7B398CAE}">
      <dsp:nvSpPr>
        <dsp:cNvPr id="0" name=""/>
        <dsp:cNvSpPr/>
      </dsp:nvSpPr>
      <dsp:spPr>
        <a:xfrm>
          <a:off x="3984" y="2570181"/>
          <a:ext cx="1555998" cy="93359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CA" sz="1300" kern="1200"/>
            <a:t>Don’t suppress or de-emphasize important information</a:t>
          </a:r>
          <a:endParaRPr lang="en-US" sz="1300" kern="1200"/>
        </a:p>
      </dsp:txBody>
      <dsp:txXfrm>
        <a:off x="31328" y="2597525"/>
        <a:ext cx="1501310" cy="878910"/>
      </dsp:txXfrm>
    </dsp:sp>
    <dsp:sp modelId="{6B9831B6-0EDB-6941-B67F-D366C64F57AC}">
      <dsp:nvSpPr>
        <dsp:cNvPr id="0" name=""/>
        <dsp:cNvSpPr/>
      </dsp:nvSpPr>
      <dsp:spPr>
        <a:xfrm>
          <a:off x="322391" y="3896383"/>
          <a:ext cx="2062270" cy="140039"/>
        </a:xfrm>
        <a:prstGeom prst="rect">
          <a:avLst/>
        </a:prstGeom>
        <a:noFill/>
        <a:ln>
          <a:noFill/>
        </a:ln>
        <a:effectLst/>
      </dsp:spPr>
      <dsp:style>
        <a:lnRef idx="0">
          <a:scrgbClr r="0" g="0" b="0"/>
        </a:lnRef>
        <a:fillRef idx="1">
          <a:scrgbClr r="0" g="0" b="0"/>
        </a:fillRef>
        <a:effectRef idx="0">
          <a:scrgbClr r="0" g="0" b="0"/>
        </a:effectRef>
        <a:fontRef idx="minor">
          <a:schemeClr val="lt1"/>
        </a:fontRef>
      </dsp:style>
    </dsp:sp>
    <dsp:sp modelId="{6BE72456-7261-C542-A641-13742B509CD8}">
      <dsp:nvSpPr>
        <dsp:cNvPr id="0" name=""/>
        <dsp:cNvSpPr/>
      </dsp:nvSpPr>
      <dsp:spPr>
        <a:xfrm>
          <a:off x="3984" y="3737179"/>
          <a:ext cx="1555998" cy="93359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CA" sz="1300" kern="1200"/>
            <a:t>Offer value for money</a:t>
          </a:r>
          <a:endParaRPr lang="en-US" sz="1300" kern="1200"/>
        </a:p>
      </dsp:txBody>
      <dsp:txXfrm>
        <a:off x="31328" y="3764523"/>
        <a:ext cx="1501310" cy="878910"/>
      </dsp:txXfrm>
    </dsp:sp>
    <dsp:sp modelId="{479E2829-EC41-7845-8D64-15DEAD36B265}">
      <dsp:nvSpPr>
        <dsp:cNvPr id="0" name=""/>
        <dsp:cNvSpPr/>
      </dsp:nvSpPr>
      <dsp:spPr>
        <a:xfrm rot="16200000">
          <a:off x="1808369" y="3312883"/>
          <a:ext cx="1159791" cy="140039"/>
        </a:xfrm>
        <a:prstGeom prst="rect">
          <a:avLst/>
        </a:prstGeom>
        <a:noFill/>
        <a:ln>
          <a:noFill/>
        </a:ln>
        <a:effectLst/>
      </dsp:spPr>
      <dsp:style>
        <a:lnRef idx="0">
          <a:scrgbClr r="0" g="0" b="0"/>
        </a:lnRef>
        <a:fillRef idx="1">
          <a:scrgbClr r="0" g="0" b="0"/>
        </a:fillRef>
        <a:effectRef idx="0">
          <a:scrgbClr r="0" g="0" b="0"/>
        </a:effectRef>
        <a:fontRef idx="minor">
          <a:schemeClr val="lt1"/>
        </a:fontRef>
      </dsp:style>
    </dsp:sp>
    <dsp:sp modelId="{151D563A-D844-6A41-BFFB-5F42DD4E8C0B}">
      <dsp:nvSpPr>
        <dsp:cNvPr id="0" name=""/>
        <dsp:cNvSpPr/>
      </dsp:nvSpPr>
      <dsp:spPr>
        <a:xfrm>
          <a:off x="2073462" y="3737179"/>
          <a:ext cx="1555998" cy="93359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CA" sz="1300" kern="1200"/>
            <a:t>Be timely</a:t>
          </a:r>
          <a:endParaRPr lang="en-US" sz="1300" kern="1200"/>
        </a:p>
      </dsp:txBody>
      <dsp:txXfrm>
        <a:off x="2100806" y="3764523"/>
        <a:ext cx="1501310" cy="878910"/>
      </dsp:txXfrm>
    </dsp:sp>
    <dsp:sp modelId="{3F4713B8-9EC4-5245-A065-5B1D9C9CC1E4}">
      <dsp:nvSpPr>
        <dsp:cNvPr id="0" name=""/>
        <dsp:cNvSpPr/>
      </dsp:nvSpPr>
      <dsp:spPr>
        <a:xfrm rot="16200000">
          <a:off x="1808369" y="2145885"/>
          <a:ext cx="1159791" cy="140039"/>
        </a:xfrm>
        <a:prstGeom prst="rect">
          <a:avLst/>
        </a:prstGeom>
        <a:noFill/>
        <a:ln>
          <a:noFill/>
        </a:ln>
        <a:effectLst/>
      </dsp:spPr>
      <dsp:style>
        <a:lnRef idx="0">
          <a:scrgbClr r="0" g="0" b="0"/>
        </a:lnRef>
        <a:fillRef idx="1">
          <a:scrgbClr r="0" g="0" b="0"/>
        </a:fillRef>
        <a:effectRef idx="0">
          <a:scrgbClr r="0" g="0" b="0"/>
        </a:effectRef>
        <a:fontRef idx="minor">
          <a:schemeClr val="lt1"/>
        </a:fontRef>
      </dsp:style>
    </dsp:sp>
    <dsp:sp modelId="{0C61B660-E830-2346-AFDD-405ED7E85D26}">
      <dsp:nvSpPr>
        <dsp:cNvPr id="0" name=""/>
        <dsp:cNvSpPr/>
      </dsp:nvSpPr>
      <dsp:spPr>
        <a:xfrm>
          <a:off x="2073462" y="2570181"/>
          <a:ext cx="1555998" cy="93359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CA" sz="1300" kern="1200"/>
            <a:t>Consider obligations</a:t>
          </a:r>
          <a:endParaRPr lang="en-US" sz="1300" kern="1200"/>
        </a:p>
      </dsp:txBody>
      <dsp:txXfrm>
        <a:off x="2100806" y="2597525"/>
        <a:ext cx="1501310" cy="878910"/>
      </dsp:txXfrm>
    </dsp:sp>
    <dsp:sp modelId="{20EF6CCB-0428-6D41-9794-47C93D6BD66E}">
      <dsp:nvSpPr>
        <dsp:cNvPr id="0" name=""/>
        <dsp:cNvSpPr/>
      </dsp:nvSpPr>
      <dsp:spPr>
        <a:xfrm rot="16200000">
          <a:off x="1808369" y="978886"/>
          <a:ext cx="1159791" cy="140039"/>
        </a:xfrm>
        <a:prstGeom prst="rect">
          <a:avLst/>
        </a:prstGeom>
        <a:noFill/>
        <a:ln>
          <a:noFill/>
        </a:ln>
        <a:effectLst/>
      </dsp:spPr>
      <dsp:style>
        <a:lnRef idx="0">
          <a:scrgbClr r="0" g="0" b="0"/>
        </a:lnRef>
        <a:fillRef idx="1">
          <a:scrgbClr r="0" g="0" b="0"/>
        </a:fillRef>
        <a:effectRef idx="0">
          <a:scrgbClr r="0" g="0" b="0"/>
        </a:effectRef>
        <a:fontRef idx="minor">
          <a:schemeClr val="lt1"/>
        </a:fontRef>
      </dsp:style>
    </dsp:sp>
    <dsp:sp modelId="{673265F5-0479-8D44-9107-FA517D2EA200}">
      <dsp:nvSpPr>
        <dsp:cNvPr id="0" name=""/>
        <dsp:cNvSpPr/>
      </dsp:nvSpPr>
      <dsp:spPr>
        <a:xfrm>
          <a:off x="2073462" y="1403182"/>
          <a:ext cx="1555998" cy="93359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CA" sz="1300" kern="1200" dirty="0"/>
            <a:t>Show respect</a:t>
          </a:r>
          <a:endParaRPr lang="en-US" sz="1300" kern="1200" dirty="0"/>
        </a:p>
      </dsp:txBody>
      <dsp:txXfrm>
        <a:off x="2100806" y="1430526"/>
        <a:ext cx="1501310" cy="878910"/>
      </dsp:txXfrm>
    </dsp:sp>
    <dsp:sp modelId="{67660813-11AD-4C42-B51A-FEADD234AC05}">
      <dsp:nvSpPr>
        <dsp:cNvPr id="0" name=""/>
        <dsp:cNvSpPr/>
      </dsp:nvSpPr>
      <dsp:spPr>
        <a:xfrm>
          <a:off x="2391868" y="395387"/>
          <a:ext cx="2062270" cy="140039"/>
        </a:xfrm>
        <a:prstGeom prst="rect">
          <a:avLst/>
        </a:prstGeom>
        <a:noFill/>
        <a:ln>
          <a:noFill/>
        </a:ln>
        <a:effectLst/>
      </dsp:spPr>
      <dsp:style>
        <a:lnRef idx="0">
          <a:scrgbClr r="0" g="0" b="0"/>
        </a:lnRef>
        <a:fillRef idx="1">
          <a:scrgbClr r="0" g="0" b="0"/>
        </a:fillRef>
        <a:effectRef idx="0">
          <a:scrgbClr r="0" g="0" b="0"/>
        </a:effectRef>
        <a:fontRef idx="minor">
          <a:schemeClr val="lt1"/>
        </a:fontRef>
      </dsp:style>
    </dsp:sp>
    <dsp:sp modelId="{4B67F5E1-FC83-8740-A9C4-8EC80AC1F643}">
      <dsp:nvSpPr>
        <dsp:cNvPr id="0" name=""/>
        <dsp:cNvSpPr/>
      </dsp:nvSpPr>
      <dsp:spPr>
        <a:xfrm>
          <a:off x="2073462" y="236184"/>
          <a:ext cx="1555998" cy="93359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CA" sz="1300" kern="1200"/>
            <a:t>Avoid libel</a:t>
          </a:r>
          <a:endParaRPr lang="en-US" sz="1300" kern="1200"/>
        </a:p>
      </dsp:txBody>
      <dsp:txXfrm>
        <a:off x="2100806" y="263528"/>
        <a:ext cx="1501310" cy="878910"/>
      </dsp:txXfrm>
    </dsp:sp>
    <dsp:sp modelId="{13FF5C9C-DA5C-844E-B57D-7E111DBF4A9E}">
      <dsp:nvSpPr>
        <dsp:cNvPr id="0" name=""/>
        <dsp:cNvSpPr/>
      </dsp:nvSpPr>
      <dsp:spPr>
        <a:xfrm rot="5400000">
          <a:off x="3877847" y="978886"/>
          <a:ext cx="1159791" cy="140039"/>
        </a:xfrm>
        <a:prstGeom prst="rect">
          <a:avLst/>
        </a:prstGeom>
        <a:noFill/>
        <a:ln>
          <a:noFill/>
        </a:ln>
        <a:effectLst/>
      </dsp:spPr>
      <dsp:style>
        <a:lnRef idx="0">
          <a:scrgbClr r="0" g="0" b="0"/>
        </a:lnRef>
        <a:fillRef idx="1">
          <a:scrgbClr r="0" g="0" b="0"/>
        </a:fillRef>
        <a:effectRef idx="0">
          <a:scrgbClr r="0" g="0" b="0"/>
        </a:effectRef>
        <a:fontRef idx="minor">
          <a:schemeClr val="lt1"/>
        </a:fontRef>
      </dsp:style>
    </dsp:sp>
    <dsp:sp modelId="{2C8F9230-5ABE-7043-ABAF-CCF2A004B81C}">
      <dsp:nvSpPr>
        <dsp:cNvPr id="0" name=""/>
        <dsp:cNvSpPr/>
      </dsp:nvSpPr>
      <dsp:spPr>
        <a:xfrm>
          <a:off x="4142939" y="236184"/>
          <a:ext cx="1555998" cy="93359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CA" sz="1300" kern="1200"/>
            <a:t>Distinguish between fact and opinion</a:t>
          </a:r>
          <a:endParaRPr lang="en-US" sz="1300" kern="1200"/>
        </a:p>
      </dsp:txBody>
      <dsp:txXfrm>
        <a:off x="4170283" y="263528"/>
        <a:ext cx="1501310" cy="878910"/>
      </dsp:txXfrm>
    </dsp:sp>
    <dsp:sp modelId="{4D72C004-1095-1D40-A317-7289E989B26B}">
      <dsp:nvSpPr>
        <dsp:cNvPr id="0" name=""/>
        <dsp:cNvSpPr/>
      </dsp:nvSpPr>
      <dsp:spPr>
        <a:xfrm rot="5400000">
          <a:off x="3877847" y="2145885"/>
          <a:ext cx="1159791" cy="140039"/>
        </a:xfrm>
        <a:prstGeom prst="rect">
          <a:avLst/>
        </a:prstGeom>
        <a:noFill/>
        <a:ln>
          <a:noFill/>
        </a:ln>
        <a:effectLst/>
      </dsp:spPr>
      <dsp:style>
        <a:lnRef idx="0">
          <a:scrgbClr r="0" g="0" b="0"/>
        </a:lnRef>
        <a:fillRef idx="1">
          <a:scrgbClr r="0" g="0" b="0"/>
        </a:fillRef>
        <a:effectRef idx="0">
          <a:scrgbClr r="0" g="0" b="0"/>
        </a:effectRef>
        <a:fontRef idx="minor">
          <a:schemeClr val="lt1"/>
        </a:fontRef>
      </dsp:style>
    </dsp:sp>
    <dsp:sp modelId="{D6F39FA8-E5DF-D245-8030-26D7CB7DBD98}">
      <dsp:nvSpPr>
        <dsp:cNvPr id="0" name=""/>
        <dsp:cNvSpPr/>
      </dsp:nvSpPr>
      <dsp:spPr>
        <a:xfrm>
          <a:off x="4142939" y="1403182"/>
          <a:ext cx="1555998" cy="93359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CA" sz="1300" kern="1200" dirty="0"/>
            <a:t>Use layout to highlight, not hide, information</a:t>
          </a:r>
          <a:endParaRPr lang="en-US" sz="1300" kern="1200" dirty="0"/>
        </a:p>
      </dsp:txBody>
      <dsp:txXfrm>
        <a:off x="4170283" y="1430526"/>
        <a:ext cx="1501310" cy="878910"/>
      </dsp:txXfrm>
    </dsp:sp>
    <dsp:sp modelId="{73285052-5E38-734D-B683-44A6BBD08C92}">
      <dsp:nvSpPr>
        <dsp:cNvPr id="0" name=""/>
        <dsp:cNvSpPr/>
      </dsp:nvSpPr>
      <dsp:spPr>
        <a:xfrm rot="5400000">
          <a:off x="3877847" y="3312883"/>
          <a:ext cx="1159791" cy="140039"/>
        </a:xfrm>
        <a:prstGeom prst="rect">
          <a:avLst/>
        </a:prstGeom>
        <a:noFill/>
        <a:ln>
          <a:noFill/>
        </a:ln>
        <a:effectLst/>
      </dsp:spPr>
      <dsp:style>
        <a:lnRef idx="0">
          <a:scrgbClr r="0" g="0" b="0"/>
        </a:lnRef>
        <a:fillRef idx="1">
          <a:scrgbClr r="0" g="0" b="0"/>
        </a:fillRef>
        <a:effectRef idx="0">
          <a:scrgbClr r="0" g="0" b="0"/>
        </a:effectRef>
        <a:fontRef idx="minor">
          <a:schemeClr val="lt1"/>
        </a:fontRef>
      </dsp:style>
    </dsp:sp>
    <dsp:sp modelId="{6AEB5794-7739-E641-9946-F3319814BC6B}">
      <dsp:nvSpPr>
        <dsp:cNvPr id="0" name=""/>
        <dsp:cNvSpPr/>
      </dsp:nvSpPr>
      <dsp:spPr>
        <a:xfrm>
          <a:off x="4142939" y="2570181"/>
          <a:ext cx="1555998" cy="93359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Be careful online</a:t>
          </a:r>
        </a:p>
      </dsp:txBody>
      <dsp:txXfrm>
        <a:off x="4170283" y="2597525"/>
        <a:ext cx="1501310" cy="878910"/>
      </dsp:txXfrm>
    </dsp:sp>
    <dsp:sp modelId="{BC030F5C-BC5E-DC43-A0F8-DAABCD0DCBFF}">
      <dsp:nvSpPr>
        <dsp:cNvPr id="0" name=""/>
        <dsp:cNvSpPr/>
      </dsp:nvSpPr>
      <dsp:spPr>
        <a:xfrm rot="18673732">
          <a:off x="3925984" y="2715394"/>
          <a:ext cx="3140580" cy="140039"/>
        </a:xfrm>
        <a:prstGeom prst="rect">
          <a:avLst/>
        </a:prstGeom>
        <a:noFill/>
        <a:ln>
          <a:noFill/>
        </a:ln>
        <a:effectLst/>
      </dsp:spPr>
      <dsp:style>
        <a:lnRef idx="0">
          <a:scrgbClr r="0" g="0" b="0"/>
        </a:lnRef>
        <a:fillRef idx="1">
          <a:scrgbClr r="0" g="0" b="0"/>
        </a:fillRef>
        <a:effectRef idx="0">
          <a:scrgbClr r="0" g="0" b="0"/>
        </a:effectRef>
        <a:fontRef idx="minor">
          <a:schemeClr val="lt1"/>
        </a:fontRef>
      </dsp:style>
    </dsp:sp>
    <dsp:sp modelId="{63EC4612-79B5-7749-A417-96CF8133CE0C}">
      <dsp:nvSpPr>
        <dsp:cNvPr id="0" name=""/>
        <dsp:cNvSpPr/>
      </dsp:nvSpPr>
      <dsp:spPr>
        <a:xfrm>
          <a:off x="4142939" y="3737179"/>
          <a:ext cx="1555998" cy="93359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Know what you can / cannot disclose</a:t>
          </a:r>
        </a:p>
      </dsp:txBody>
      <dsp:txXfrm>
        <a:off x="4170283" y="3764523"/>
        <a:ext cx="1501310" cy="878910"/>
      </dsp:txXfrm>
    </dsp:sp>
    <dsp:sp modelId="{0E978ADA-425D-D24C-983A-C3B10543B5BA}">
      <dsp:nvSpPr>
        <dsp:cNvPr id="0" name=""/>
        <dsp:cNvSpPr/>
      </dsp:nvSpPr>
      <dsp:spPr>
        <a:xfrm rot="16200000">
          <a:off x="5948226" y="944222"/>
          <a:ext cx="1165953" cy="140039"/>
        </a:xfrm>
        <a:prstGeom prst="rect">
          <a:avLst/>
        </a:prstGeom>
        <a:noFill/>
        <a:ln>
          <a:noFill/>
        </a:ln>
        <a:effectLst/>
      </dsp:spPr>
      <dsp:style>
        <a:lnRef idx="0">
          <a:scrgbClr r="0" g="0" b="0"/>
        </a:lnRef>
        <a:fillRef idx="1">
          <a:scrgbClr r="0" g="0" b="0"/>
        </a:fillRef>
        <a:effectRef idx="0">
          <a:scrgbClr r="0" g="0" b="0"/>
        </a:effectRef>
        <a:fontRef idx="minor">
          <a:schemeClr val="lt1"/>
        </a:fontRef>
      </dsp:style>
    </dsp:sp>
    <dsp:sp modelId="{B8B7A68C-5256-424C-9DD7-30C7C3CD6C03}">
      <dsp:nvSpPr>
        <dsp:cNvPr id="0" name=""/>
        <dsp:cNvSpPr/>
      </dsp:nvSpPr>
      <dsp:spPr>
        <a:xfrm>
          <a:off x="6216400" y="1371599"/>
          <a:ext cx="1555998" cy="93359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Don’t plagiarize</a:t>
          </a:r>
        </a:p>
      </dsp:txBody>
      <dsp:txXfrm>
        <a:off x="6243744" y="1398943"/>
        <a:ext cx="1501310" cy="878910"/>
      </dsp:txXfrm>
    </dsp:sp>
    <dsp:sp modelId="{1FEA735D-9078-0E4D-9FD6-FE31B37E4CB2}">
      <dsp:nvSpPr>
        <dsp:cNvPr id="0" name=""/>
        <dsp:cNvSpPr/>
      </dsp:nvSpPr>
      <dsp:spPr>
        <a:xfrm>
          <a:off x="6216400" y="198438"/>
          <a:ext cx="1555998" cy="93359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Avoid language that evades responsibility</a:t>
          </a:r>
        </a:p>
      </dsp:txBody>
      <dsp:txXfrm>
        <a:off x="6243744" y="225782"/>
        <a:ext cx="1501310" cy="87891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74C153-FF51-4A91-B241-86F54A0FAB58}">
      <dsp:nvSpPr>
        <dsp:cNvPr id="0" name=""/>
        <dsp:cNvSpPr/>
      </dsp:nvSpPr>
      <dsp:spPr>
        <a:xfrm>
          <a:off x="0" y="817244"/>
          <a:ext cx="8229600" cy="150876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0CF634-C46F-4372-88A2-7C143CEE0BC4}">
      <dsp:nvSpPr>
        <dsp:cNvPr id="0" name=""/>
        <dsp:cNvSpPr/>
      </dsp:nvSpPr>
      <dsp:spPr>
        <a:xfrm>
          <a:off x="456399" y="1156715"/>
          <a:ext cx="829818" cy="8298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169E31B-FD14-408E-9653-2DC5E3E43A32}">
      <dsp:nvSpPr>
        <dsp:cNvPr id="0" name=""/>
        <dsp:cNvSpPr/>
      </dsp:nvSpPr>
      <dsp:spPr>
        <a:xfrm>
          <a:off x="1742617" y="817244"/>
          <a:ext cx="6486982" cy="150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677" tIns="159677" rIns="159677" bIns="159677" numCol="1" spcCol="1270" anchor="ctr" anchorCtr="0">
          <a:noAutofit/>
        </a:bodyPr>
        <a:lstStyle/>
        <a:p>
          <a:pPr marL="0" lvl="0" indent="0" algn="l" defTabSz="933450">
            <a:lnSpc>
              <a:spcPct val="90000"/>
            </a:lnSpc>
            <a:spcBef>
              <a:spcPct val="0"/>
            </a:spcBef>
            <a:spcAft>
              <a:spcPct val="35000"/>
            </a:spcAft>
            <a:buNone/>
          </a:pPr>
          <a:r>
            <a:rPr lang="en-US" sz="2100" kern="1200"/>
            <a:t>Privacy is “the </a:t>
          </a:r>
          <a:r>
            <a:rPr lang="en-CA" sz="2100" kern="1200"/>
            <a:t>claim of individuals, groups, or institutions to determine for themselves when, how, and to what extent information about them is communicated to others.” —Alan Westin, legal scholar</a:t>
          </a:r>
          <a:endParaRPr lang="en-US" sz="2100" kern="1200"/>
        </a:p>
      </dsp:txBody>
      <dsp:txXfrm>
        <a:off x="1742617" y="817244"/>
        <a:ext cx="6486982" cy="1508760"/>
      </dsp:txXfrm>
    </dsp:sp>
    <dsp:sp modelId="{22080AA8-C98D-4136-BDCD-FDAD23360BF2}">
      <dsp:nvSpPr>
        <dsp:cNvPr id="0" name=""/>
        <dsp:cNvSpPr/>
      </dsp:nvSpPr>
      <dsp:spPr>
        <a:xfrm>
          <a:off x="0" y="2703194"/>
          <a:ext cx="8229600" cy="150876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A71AB0-534F-42D7-B774-9127A156E8B1}">
      <dsp:nvSpPr>
        <dsp:cNvPr id="0" name=""/>
        <dsp:cNvSpPr/>
      </dsp:nvSpPr>
      <dsp:spPr>
        <a:xfrm>
          <a:off x="456399" y="3042665"/>
          <a:ext cx="829818" cy="8298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8042063-CE50-4ACC-8C95-F776B395974D}">
      <dsp:nvSpPr>
        <dsp:cNvPr id="0" name=""/>
        <dsp:cNvSpPr/>
      </dsp:nvSpPr>
      <dsp:spPr>
        <a:xfrm>
          <a:off x="1742617" y="2703194"/>
          <a:ext cx="3703320" cy="150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677" tIns="159677" rIns="159677" bIns="159677" numCol="1" spcCol="1270" anchor="ctr" anchorCtr="0">
          <a:noAutofit/>
        </a:bodyPr>
        <a:lstStyle/>
        <a:p>
          <a:pPr marL="0" lvl="0" indent="0" algn="l" defTabSz="933450">
            <a:lnSpc>
              <a:spcPct val="90000"/>
            </a:lnSpc>
            <a:spcBef>
              <a:spcPct val="0"/>
            </a:spcBef>
            <a:spcAft>
              <a:spcPct val="35000"/>
            </a:spcAft>
            <a:buNone/>
          </a:pPr>
          <a:r>
            <a:rPr lang="en-US" sz="2100" kern="1200"/>
            <a:t>Government of Canada privacy laws</a:t>
          </a:r>
        </a:p>
      </dsp:txBody>
      <dsp:txXfrm>
        <a:off x="1742617" y="2703194"/>
        <a:ext cx="3703320" cy="1508760"/>
      </dsp:txXfrm>
    </dsp:sp>
    <dsp:sp modelId="{AF1CB583-6874-45AF-9ECE-48DFA3258A4B}">
      <dsp:nvSpPr>
        <dsp:cNvPr id="0" name=""/>
        <dsp:cNvSpPr/>
      </dsp:nvSpPr>
      <dsp:spPr>
        <a:xfrm>
          <a:off x="5445937" y="2703194"/>
          <a:ext cx="2783662" cy="150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677" tIns="159677" rIns="159677" bIns="159677" numCol="1" spcCol="1270" anchor="ctr" anchorCtr="0">
          <a:noAutofit/>
        </a:bodyPr>
        <a:lstStyle/>
        <a:p>
          <a:pPr marL="0" lvl="0" indent="0" algn="l" defTabSz="711200">
            <a:lnSpc>
              <a:spcPct val="90000"/>
            </a:lnSpc>
            <a:spcBef>
              <a:spcPct val="0"/>
            </a:spcBef>
            <a:spcAft>
              <a:spcPct val="35000"/>
            </a:spcAft>
            <a:buNone/>
          </a:pPr>
          <a:r>
            <a:rPr lang="en-US" sz="1600" kern="1200"/>
            <a:t>The Privacy Act </a:t>
          </a:r>
        </a:p>
        <a:p>
          <a:pPr marL="0" lvl="0" indent="0" algn="l" defTabSz="711200">
            <a:lnSpc>
              <a:spcPct val="90000"/>
            </a:lnSpc>
            <a:spcBef>
              <a:spcPct val="0"/>
            </a:spcBef>
            <a:spcAft>
              <a:spcPct val="35000"/>
            </a:spcAft>
            <a:buNone/>
          </a:pPr>
          <a:r>
            <a:rPr lang="en-US" sz="1600" kern="1200"/>
            <a:t>The Personal Information Protection and Electronic Documents Act (PIPEDA)</a:t>
          </a:r>
        </a:p>
      </dsp:txBody>
      <dsp:txXfrm>
        <a:off x="5445937" y="2703194"/>
        <a:ext cx="2783662" cy="150876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7260F7-7CD0-F144-B999-B09662B28C66}">
      <dsp:nvSpPr>
        <dsp:cNvPr id="0" name=""/>
        <dsp:cNvSpPr/>
      </dsp:nvSpPr>
      <dsp:spPr>
        <a:xfrm>
          <a:off x="0" y="0"/>
          <a:ext cx="8229600" cy="0"/>
        </a:xfrm>
        <a:prstGeom prst="lin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4A743A8-126E-464F-8B2B-F926920A97C6}">
      <dsp:nvSpPr>
        <dsp:cNvPr id="0" name=""/>
        <dsp:cNvSpPr/>
      </dsp:nvSpPr>
      <dsp:spPr>
        <a:xfrm>
          <a:off x="0" y="0"/>
          <a:ext cx="1645920" cy="5029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CA" sz="2300" kern="1200" dirty="0"/>
            <a:t>Criteria for corporate privacy agreements</a:t>
          </a:r>
          <a:endParaRPr lang="en-US" sz="2300" kern="1200" dirty="0"/>
        </a:p>
      </dsp:txBody>
      <dsp:txXfrm>
        <a:off x="0" y="0"/>
        <a:ext cx="1645920" cy="5029199"/>
      </dsp:txXfrm>
    </dsp:sp>
    <dsp:sp modelId="{C0722EF9-92A5-5C49-B265-4A5CC546DDED}">
      <dsp:nvSpPr>
        <dsp:cNvPr id="0" name=""/>
        <dsp:cNvSpPr/>
      </dsp:nvSpPr>
      <dsp:spPr>
        <a:xfrm>
          <a:off x="1769364" y="23819"/>
          <a:ext cx="6460236" cy="476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CA" sz="2200" kern="1200" dirty="0"/>
            <a:t>1. Provide accountability</a:t>
          </a:r>
          <a:endParaRPr lang="en-US" sz="2200" kern="1200" dirty="0"/>
        </a:p>
      </dsp:txBody>
      <dsp:txXfrm>
        <a:off x="1769364" y="23819"/>
        <a:ext cx="6460236" cy="476398"/>
      </dsp:txXfrm>
    </dsp:sp>
    <dsp:sp modelId="{5655996F-59BD-244A-8206-F9914450609E}">
      <dsp:nvSpPr>
        <dsp:cNvPr id="0" name=""/>
        <dsp:cNvSpPr/>
      </dsp:nvSpPr>
      <dsp:spPr>
        <a:xfrm>
          <a:off x="1645920" y="500218"/>
          <a:ext cx="6583680"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9A6540E2-283F-2F4F-B4F0-3D3E4520335C}">
      <dsp:nvSpPr>
        <dsp:cNvPr id="0" name=""/>
        <dsp:cNvSpPr/>
      </dsp:nvSpPr>
      <dsp:spPr>
        <a:xfrm>
          <a:off x="1769364" y="524038"/>
          <a:ext cx="6460236" cy="476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CA" sz="2200" kern="1200" dirty="0"/>
            <a:t>2. Identify reason for collecting information</a:t>
          </a:r>
          <a:endParaRPr lang="en-US" sz="2200" kern="1200" dirty="0"/>
        </a:p>
      </dsp:txBody>
      <dsp:txXfrm>
        <a:off x="1769364" y="524038"/>
        <a:ext cx="6460236" cy="476398"/>
      </dsp:txXfrm>
    </dsp:sp>
    <dsp:sp modelId="{71B53025-8E89-6045-9DFA-C4F54327EDB5}">
      <dsp:nvSpPr>
        <dsp:cNvPr id="0" name=""/>
        <dsp:cNvSpPr/>
      </dsp:nvSpPr>
      <dsp:spPr>
        <a:xfrm>
          <a:off x="1645920" y="1000437"/>
          <a:ext cx="6583680"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52202732-AE59-354E-85B4-C520C44796CD}">
      <dsp:nvSpPr>
        <dsp:cNvPr id="0" name=""/>
        <dsp:cNvSpPr/>
      </dsp:nvSpPr>
      <dsp:spPr>
        <a:xfrm>
          <a:off x="1769364" y="1024257"/>
          <a:ext cx="6460236" cy="476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CA" sz="2200" kern="1200" dirty="0"/>
            <a:t>3. Gain valid consent</a:t>
          </a:r>
          <a:endParaRPr lang="en-US" sz="2200" kern="1200" dirty="0"/>
        </a:p>
      </dsp:txBody>
      <dsp:txXfrm>
        <a:off x="1769364" y="1024257"/>
        <a:ext cx="6460236" cy="476398"/>
      </dsp:txXfrm>
    </dsp:sp>
    <dsp:sp modelId="{4D34F194-4B6A-C94E-BB3A-A04AF934FB89}">
      <dsp:nvSpPr>
        <dsp:cNvPr id="0" name=""/>
        <dsp:cNvSpPr/>
      </dsp:nvSpPr>
      <dsp:spPr>
        <a:xfrm>
          <a:off x="1645920" y="1500656"/>
          <a:ext cx="6583680"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C43A3716-56D8-A94B-94E0-2551426A96E1}">
      <dsp:nvSpPr>
        <dsp:cNvPr id="0" name=""/>
        <dsp:cNvSpPr/>
      </dsp:nvSpPr>
      <dsp:spPr>
        <a:xfrm>
          <a:off x="1769364" y="1524476"/>
          <a:ext cx="6460236" cy="476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CA" sz="2200" kern="1200" dirty="0"/>
            <a:t>4. Collect only necessary information</a:t>
          </a:r>
          <a:endParaRPr lang="en-US" sz="2200" kern="1200" dirty="0"/>
        </a:p>
      </dsp:txBody>
      <dsp:txXfrm>
        <a:off x="1769364" y="1524476"/>
        <a:ext cx="6460236" cy="476398"/>
      </dsp:txXfrm>
    </dsp:sp>
    <dsp:sp modelId="{103ED24B-EFAB-7045-AC29-E50CA800888A}">
      <dsp:nvSpPr>
        <dsp:cNvPr id="0" name=""/>
        <dsp:cNvSpPr/>
      </dsp:nvSpPr>
      <dsp:spPr>
        <a:xfrm>
          <a:off x="1645920" y="2000875"/>
          <a:ext cx="6583680"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EB6B236F-7497-AB44-859D-182F4FF7AA4F}">
      <dsp:nvSpPr>
        <dsp:cNvPr id="0" name=""/>
        <dsp:cNvSpPr/>
      </dsp:nvSpPr>
      <dsp:spPr>
        <a:xfrm>
          <a:off x="1769364" y="2024695"/>
          <a:ext cx="6460236" cy="476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CA" sz="2200" kern="1200" dirty="0"/>
            <a:t>5. Use information for intended purpose only</a:t>
          </a:r>
          <a:endParaRPr lang="en-US" sz="2200" kern="1200" dirty="0"/>
        </a:p>
      </dsp:txBody>
      <dsp:txXfrm>
        <a:off x="1769364" y="2024695"/>
        <a:ext cx="6460236" cy="476398"/>
      </dsp:txXfrm>
    </dsp:sp>
    <dsp:sp modelId="{A7F29252-DA02-BC49-8887-3E712D4FF383}">
      <dsp:nvSpPr>
        <dsp:cNvPr id="0" name=""/>
        <dsp:cNvSpPr/>
      </dsp:nvSpPr>
      <dsp:spPr>
        <a:xfrm>
          <a:off x="1645920" y="2501093"/>
          <a:ext cx="6583680"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6C91E1B7-9754-DA42-9088-4AF7A06CAF20}">
      <dsp:nvSpPr>
        <dsp:cNvPr id="0" name=""/>
        <dsp:cNvSpPr/>
      </dsp:nvSpPr>
      <dsp:spPr>
        <a:xfrm>
          <a:off x="1769364" y="2524913"/>
          <a:ext cx="6460236" cy="476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CA" sz="2200" kern="1200" dirty="0"/>
            <a:t>6. Maintain accuracy of information</a:t>
          </a:r>
          <a:endParaRPr lang="en-US" sz="2200" kern="1200" dirty="0"/>
        </a:p>
      </dsp:txBody>
      <dsp:txXfrm>
        <a:off x="1769364" y="2524913"/>
        <a:ext cx="6460236" cy="476398"/>
      </dsp:txXfrm>
    </dsp:sp>
    <dsp:sp modelId="{0802477A-1039-6348-87D2-1FE497785051}">
      <dsp:nvSpPr>
        <dsp:cNvPr id="0" name=""/>
        <dsp:cNvSpPr/>
      </dsp:nvSpPr>
      <dsp:spPr>
        <a:xfrm>
          <a:off x="1645920" y="3001312"/>
          <a:ext cx="6583680"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280E1A05-ED94-AB46-9451-CD2D114C69ED}">
      <dsp:nvSpPr>
        <dsp:cNvPr id="0" name=""/>
        <dsp:cNvSpPr/>
      </dsp:nvSpPr>
      <dsp:spPr>
        <a:xfrm>
          <a:off x="1769364" y="3025132"/>
          <a:ext cx="6460236" cy="476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CA" sz="2200" kern="1200" dirty="0"/>
            <a:t>7. Provide safeguards</a:t>
          </a:r>
          <a:endParaRPr lang="en-US" sz="2200" kern="1200" dirty="0"/>
        </a:p>
      </dsp:txBody>
      <dsp:txXfrm>
        <a:off x="1769364" y="3025132"/>
        <a:ext cx="6460236" cy="476398"/>
      </dsp:txXfrm>
    </dsp:sp>
    <dsp:sp modelId="{5355FD11-7909-9A40-96B4-A79E10C5F3C4}">
      <dsp:nvSpPr>
        <dsp:cNvPr id="0" name=""/>
        <dsp:cNvSpPr/>
      </dsp:nvSpPr>
      <dsp:spPr>
        <a:xfrm>
          <a:off x="1645920" y="3501531"/>
          <a:ext cx="6583680"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C2A92B70-A951-1642-9617-50251A489F1E}">
      <dsp:nvSpPr>
        <dsp:cNvPr id="0" name=""/>
        <dsp:cNvSpPr/>
      </dsp:nvSpPr>
      <dsp:spPr>
        <a:xfrm>
          <a:off x="1769364" y="3525351"/>
          <a:ext cx="6460236" cy="476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CA" sz="2200" kern="1200" dirty="0"/>
            <a:t>8. Inform individuals of use of information</a:t>
          </a:r>
          <a:endParaRPr lang="en-US" sz="2200" kern="1200" dirty="0"/>
        </a:p>
      </dsp:txBody>
      <dsp:txXfrm>
        <a:off x="1769364" y="3525351"/>
        <a:ext cx="6460236" cy="476398"/>
      </dsp:txXfrm>
    </dsp:sp>
    <dsp:sp modelId="{9BAD2EC3-A33A-F844-B98D-0775757A2DBD}">
      <dsp:nvSpPr>
        <dsp:cNvPr id="0" name=""/>
        <dsp:cNvSpPr/>
      </dsp:nvSpPr>
      <dsp:spPr>
        <a:xfrm>
          <a:off x="1645920" y="4001750"/>
          <a:ext cx="6583680"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2A3A697F-91C2-EF43-B126-A578A35C3D2C}">
      <dsp:nvSpPr>
        <dsp:cNvPr id="0" name=""/>
        <dsp:cNvSpPr/>
      </dsp:nvSpPr>
      <dsp:spPr>
        <a:xfrm>
          <a:off x="1769364" y="4025570"/>
          <a:ext cx="6460236" cy="476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CA" sz="2200" kern="1200" dirty="0"/>
            <a:t>9. Give individuals access to their information</a:t>
          </a:r>
          <a:endParaRPr lang="en-US" sz="2200" kern="1200" dirty="0"/>
        </a:p>
      </dsp:txBody>
      <dsp:txXfrm>
        <a:off x="1769364" y="4025570"/>
        <a:ext cx="6460236" cy="476398"/>
      </dsp:txXfrm>
    </dsp:sp>
    <dsp:sp modelId="{C4133BA2-F800-C44E-A1B3-9FAD13683CCF}">
      <dsp:nvSpPr>
        <dsp:cNvPr id="0" name=""/>
        <dsp:cNvSpPr/>
      </dsp:nvSpPr>
      <dsp:spPr>
        <a:xfrm>
          <a:off x="1645920" y="4501968"/>
          <a:ext cx="6583680"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1C74B833-A39E-1444-961D-F15B7D0493AC}">
      <dsp:nvSpPr>
        <dsp:cNvPr id="0" name=""/>
        <dsp:cNvSpPr/>
      </dsp:nvSpPr>
      <dsp:spPr>
        <a:xfrm>
          <a:off x="1769364" y="4525788"/>
          <a:ext cx="6460236" cy="476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CA" sz="2200" kern="1200" dirty="0"/>
            <a:t>10. Develop straightforward procedures for complaints</a:t>
          </a:r>
          <a:endParaRPr lang="en-US" sz="2200" kern="1200" dirty="0"/>
        </a:p>
      </dsp:txBody>
      <dsp:txXfrm>
        <a:off x="1769364" y="4525788"/>
        <a:ext cx="6460236" cy="476398"/>
      </dsp:txXfrm>
    </dsp:sp>
    <dsp:sp modelId="{F0C4ECED-6753-AA4D-A588-CD7944BC3E98}">
      <dsp:nvSpPr>
        <dsp:cNvPr id="0" name=""/>
        <dsp:cNvSpPr/>
      </dsp:nvSpPr>
      <dsp:spPr>
        <a:xfrm>
          <a:off x="1645920" y="5002187"/>
          <a:ext cx="6583680"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2C1483-DAE9-4E8B-9FAC-B6A2D3A8C1A9}">
      <dsp:nvSpPr>
        <dsp:cNvPr id="0" name=""/>
        <dsp:cNvSpPr/>
      </dsp:nvSpPr>
      <dsp:spPr>
        <a:xfrm>
          <a:off x="25368" y="35464"/>
          <a:ext cx="1082781" cy="108278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C93D30-7593-4E48-8959-61A7B581C476}">
      <dsp:nvSpPr>
        <dsp:cNvPr id="0" name=""/>
        <dsp:cNvSpPr/>
      </dsp:nvSpPr>
      <dsp:spPr>
        <a:xfrm>
          <a:off x="252752" y="262848"/>
          <a:ext cx="628012" cy="6280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A100502-A6BD-4556-BB2A-0A0EEF9587E0}">
      <dsp:nvSpPr>
        <dsp:cNvPr id="0" name=""/>
        <dsp:cNvSpPr/>
      </dsp:nvSpPr>
      <dsp:spPr>
        <a:xfrm>
          <a:off x="1340173" y="35464"/>
          <a:ext cx="2552269" cy="1082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CA" sz="1700" kern="1200"/>
            <a:t>Know and follow privacy legislation when dealing with personal info. </a:t>
          </a:r>
          <a:endParaRPr lang="en-US" sz="1700" kern="1200"/>
        </a:p>
      </dsp:txBody>
      <dsp:txXfrm>
        <a:off x="1340173" y="35464"/>
        <a:ext cx="2552269" cy="1082781"/>
      </dsp:txXfrm>
    </dsp:sp>
    <dsp:sp modelId="{891615AB-1ED2-4258-848C-A31F43F72008}">
      <dsp:nvSpPr>
        <dsp:cNvPr id="0" name=""/>
        <dsp:cNvSpPr/>
      </dsp:nvSpPr>
      <dsp:spPr>
        <a:xfrm>
          <a:off x="4337156" y="35464"/>
          <a:ext cx="1082781" cy="108278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D95A5E-47D3-4F31-9EB7-4999C0135834}">
      <dsp:nvSpPr>
        <dsp:cNvPr id="0" name=""/>
        <dsp:cNvSpPr/>
      </dsp:nvSpPr>
      <dsp:spPr>
        <a:xfrm>
          <a:off x="4564540" y="262848"/>
          <a:ext cx="628012" cy="6280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C1DB495-4735-45D5-8C35-C1B324ED1CC2}">
      <dsp:nvSpPr>
        <dsp:cNvPr id="0" name=""/>
        <dsp:cNvSpPr/>
      </dsp:nvSpPr>
      <dsp:spPr>
        <a:xfrm>
          <a:off x="5651962" y="35464"/>
          <a:ext cx="2552269" cy="1082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CA" sz="1700" kern="1200"/>
            <a:t>Obtain consent to collect, use, and disclose customers’ personal info.</a:t>
          </a:r>
          <a:endParaRPr lang="en-US" sz="1700" kern="1200"/>
        </a:p>
      </dsp:txBody>
      <dsp:txXfrm>
        <a:off x="5651962" y="35464"/>
        <a:ext cx="2552269" cy="1082781"/>
      </dsp:txXfrm>
    </dsp:sp>
    <dsp:sp modelId="{0784EFAF-B727-49D0-B156-AA5A5023A848}">
      <dsp:nvSpPr>
        <dsp:cNvPr id="0" name=""/>
        <dsp:cNvSpPr/>
      </dsp:nvSpPr>
      <dsp:spPr>
        <a:xfrm>
          <a:off x="25368" y="1973209"/>
          <a:ext cx="1082781" cy="108278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D4B855-8E20-4BC0-A35B-3798E2E68772}">
      <dsp:nvSpPr>
        <dsp:cNvPr id="0" name=""/>
        <dsp:cNvSpPr/>
      </dsp:nvSpPr>
      <dsp:spPr>
        <a:xfrm>
          <a:off x="252752" y="2200593"/>
          <a:ext cx="628012" cy="6280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64E1222-0BDD-49BD-8D78-39674745A2F6}">
      <dsp:nvSpPr>
        <dsp:cNvPr id="0" name=""/>
        <dsp:cNvSpPr/>
      </dsp:nvSpPr>
      <dsp:spPr>
        <a:xfrm>
          <a:off x="1340173" y="1973209"/>
          <a:ext cx="2552269" cy="1082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CA" sz="1700" kern="1200"/>
            <a:t>Prevent unwarranted intrusion, release, or misuse of personal info.</a:t>
          </a:r>
          <a:endParaRPr lang="en-US" sz="1700" kern="1200"/>
        </a:p>
      </dsp:txBody>
      <dsp:txXfrm>
        <a:off x="1340173" y="1973209"/>
        <a:ext cx="2552269" cy="1082781"/>
      </dsp:txXfrm>
    </dsp:sp>
    <dsp:sp modelId="{4653C54D-5307-48B2-9BDA-25C23181CA42}">
      <dsp:nvSpPr>
        <dsp:cNvPr id="0" name=""/>
        <dsp:cNvSpPr/>
      </dsp:nvSpPr>
      <dsp:spPr>
        <a:xfrm>
          <a:off x="4337156" y="1973209"/>
          <a:ext cx="1082781" cy="108278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56DBB9-8432-400B-9AB0-803545AFB061}">
      <dsp:nvSpPr>
        <dsp:cNvPr id="0" name=""/>
        <dsp:cNvSpPr/>
      </dsp:nvSpPr>
      <dsp:spPr>
        <a:xfrm>
          <a:off x="4564540" y="2200593"/>
          <a:ext cx="628012" cy="62801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F22D9D3-2AA6-437B-851B-29FF7094B3C6}">
      <dsp:nvSpPr>
        <dsp:cNvPr id="0" name=""/>
        <dsp:cNvSpPr/>
      </dsp:nvSpPr>
      <dsp:spPr>
        <a:xfrm>
          <a:off x="5651962" y="1973209"/>
          <a:ext cx="2552269" cy="1082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CA" sz="1700" kern="1200"/>
            <a:t>Understand how much privacy you are giving up in exchange for user privileges.</a:t>
          </a:r>
          <a:endParaRPr lang="en-US" sz="1700" kern="1200"/>
        </a:p>
      </dsp:txBody>
      <dsp:txXfrm>
        <a:off x="5651962" y="1973209"/>
        <a:ext cx="2552269" cy="1082781"/>
      </dsp:txXfrm>
    </dsp:sp>
    <dsp:sp modelId="{A7F1BA6B-93C5-46F7-A65B-428C852402E3}">
      <dsp:nvSpPr>
        <dsp:cNvPr id="0" name=""/>
        <dsp:cNvSpPr/>
      </dsp:nvSpPr>
      <dsp:spPr>
        <a:xfrm>
          <a:off x="25368" y="3910954"/>
          <a:ext cx="1082781" cy="108278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796148-35EE-43E4-904C-E3BC6F55026B}">
      <dsp:nvSpPr>
        <dsp:cNvPr id="0" name=""/>
        <dsp:cNvSpPr/>
      </dsp:nvSpPr>
      <dsp:spPr>
        <a:xfrm>
          <a:off x="252752" y="4138338"/>
          <a:ext cx="628012" cy="62801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F227EB6-00B5-4C6F-97A1-965163D004F9}">
      <dsp:nvSpPr>
        <dsp:cNvPr id="0" name=""/>
        <dsp:cNvSpPr/>
      </dsp:nvSpPr>
      <dsp:spPr>
        <a:xfrm>
          <a:off x="1340173" y="3910954"/>
          <a:ext cx="2552269" cy="1082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CA" sz="1700" kern="1200"/>
            <a:t>Adjust privacy settings on all business devices, use up-to-date anti-virus software, and use firewalls.</a:t>
          </a:r>
          <a:endParaRPr lang="en-US" sz="1700" kern="1200"/>
        </a:p>
      </dsp:txBody>
      <dsp:txXfrm>
        <a:off x="1340173" y="3910954"/>
        <a:ext cx="2552269" cy="1082781"/>
      </dsp:txXfrm>
    </dsp:sp>
    <dsp:sp modelId="{F302C741-5710-4848-B92D-922907531DD7}">
      <dsp:nvSpPr>
        <dsp:cNvPr id="0" name=""/>
        <dsp:cNvSpPr/>
      </dsp:nvSpPr>
      <dsp:spPr>
        <a:xfrm>
          <a:off x="4337156" y="3910954"/>
          <a:ext cx="1082781" cy="108278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212032-D90A-43FD-A2DB-1F1EE5D7442D}">
      <dsp:nvSpPr>
        <dsp:cNvPr id="0" name=""/>
        <dsp:cNvSpPr/>
      </dsp:nvSpPr>
      <dsp:spPr>
        <a:xfrm>
          <a:off x="4564540" y="4138338"/>
          <a:ext cx="628012" cy="62801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39F7DA4-E595-40D8-A214-6A02FED853D8}">
      <dsp:nvSpPr>
        <dsp:cNvPr id="0" name=""/>
        <dsp:cNvSpPr/>
      </dsp:nvSpPr>
      <dsp:spPr>
        <a:xfrm>
          <a:off x="5651962" y="3910954"/>
          <a:ext cx="2552269" cy="1082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CA" sz="1700" kern="1200"/>
            <a:t>When using smart speakers, be mindful of their full listening capabilities. </a:t>
          </a:r>
          <a:endParaRPr lang="en-US" sz="1700" kern="1200"/>
        </a:p>
      </dsp:txBody>
      <dsp:txXfrm>
        <a:off x="5651962" y="3910954"/>
        <a:ext cx="2552269" cy="10827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AEA293-03EB-574D-9A8E-5CEB9D4E7617}">
      <dsp:nvSpPr>
        <dsp:cNvPr id="0" name=""/>
        <dsp:cNvSpPr/>
      </dsp:nvSpPr>
      <dsp:spPr>
        <a:xfrm>
          <a:off x="0" y="3035388"/>
          <a:ext cx="8229600" cy="1991543"/>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defRPr b="1"/>
          </a:pPr>
          <a:r>
            <a:rPr lang="en-US" sz="2500" kern="1200"/>
            <a:t>Insight economy</a:t>
          </a:r>
        </a:p>
      </dsp:txBody>
      <dsp:txXfrm>
        <a:off x="0" y="3035388"/>
        <a:ext cx="8229600" cy="1075433"/>
      </dsp:txXfrm>
    </dsp:sp>
    <dsp:sp modelId="{CF10262A-70E2-AE4E-A359-0689611AA9A2}">
      <dsp:nvSpPr>
        <dsp:cNvPr id="0" name=""/>
        <dsp:cNvSpPr/>
      </dsp:nvSpPr>
      <dsp:spPr>
        <a:xfrm>
          <a:off x="4018" y="4070991"/>
          <a:ext cx="2740521" cy="916110"/>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Data-driven approach to business</a:t>
          </a:r>
        </a:p>
      </dsp:txBody>
      <dsp:txXfrm>
        <a:off x="4018" y="4070991"/>
        <a:ext cx="2740521" cy="916110"/>
      </dsp:txXfrm>
    </dsp:sp>
    <dsp:sp modelId="{86F9B7B9-603F-FA4B-9A19-80C66602B0E7}">
      <dsp:nvSpPr>
        <dsp:cNvPr id="0" name=""/>
        <dsp:cNvSpPr/>
      </dsp:nvSpPr>
      <dsp:spPr>
        <a:xfrm>
          <a:off x="2744539" y="4070991"/>
          <a:ext cx="2740521" cy="916110"/>
        </a:xfrm>
        <a:prstGeom prst="rect">
          <a:avLst/>
        </a:prstGeom>
        <a:solidFill>
          <a:schemeClr val="accent5">
            <a:tint val="40000"/>
            <a:alpha val="90000"/>
            <a:hueOff val="-3580161"/>
            <a:satOff val="16084"/>
            <a:lumOff val="1106"/>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Competitive intelligence used to make decisions </a:t>
          </a:r>
        </a:p>
      </dsp:txBody>
      <dsp:txXfrm>
        <a:off x="2744539" y="4070991"/>
        <a:ext cx="2740521" cy="916110"/>
      </dsp:txXfrm>
    </dsp:sp>
    <dsp:sp modelId="{22DAC535-BE0D-FD4C-8FDB-0FFCAD1E1540}">
      <dsp:nvSpPr>
        <dsp:cNvPr id="0" name=""/>
        <dsp:cNvSpPr/>
      </dsp:nvSpPr>
      <dsp:spPr>
        <a:xfrm>
          <a:off x="5485060" y="4070991"/>
          <a:ext cx="2740521" cy="916110"/>
        </a:xfrm>
        <a:prstGeom prst="rect">
          <a:avLst/>
        </a:prstGeom>
        <a:solidFill>
          <a:schemeClr val="accent5">
            <a:tint val="40000"/>
            <a:alpha val="90000"/>
            <a:hueOff val="-7160321"/>
            <a:satOff val="32169"/>
            <a:lumOff val="2211"/>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Shared workspaces and intranets allow employees to share insider information</a:t>
          </a:r>
        </a:p>
      </dsp:txBody>
      <dsp:txXfrm>
        <a:off x="5485060" y="4070991"/>
        <a:ext cx="2740521" cy="916110"/>
      </dsp:txXfrm>
    </dsp:sp>
    <dsp:sp modelId="{5082EED3-ECFB-8C42-9ABF-46ABC7125DFA}">
      <dsp:nvSpPr>
        <dsp:cNvPr id="0" name=""/>
        <dsp:cNvSpPr/>
      </dsp:nvSpPr>
      <dsp:spPr>
        <a:xfrm rot="10800000">
          <a:off x="0" y="2267"/>
          <a:ext cx="8229600" cy="3062993"/>
        </a:xfrm>
        <a:prstGeom prst="upArrowCallou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defRPr b="1"/>
          </a:pPr>
          <a:r>
            <a:rPr lang="en-US" sz="2500" kern="1200"/>
            <a:t>Technologies make knowledge and information more accessible</a:t>
          </a:r>
        </a:p>
      </dsp:txBody>
      <dsp:txXfrm rot="-10800000">
        <a:off x="0" y="2267"/>
        <a:ext cx="8229600" cy="1075110"/>
      </dsp:txXfrm>
    </dsp:sp>
    <dsp:sp modelId="{2004A551-4F69-6241-A15A-1A6F3E6BDB70}">
      <dsp:nvSpPr>
        <dsp:cNvPr id="0" name=""/>
        <dsp:cNvSpPr/>
      </dsp:nvSpPr>
      <dsp:spPr>
        <a:xfrm>
          <a:off x="0" y="1077378"/>
          <a:ext cx="8229600" cy="915835"/>
        </a:xfrm>
        <a:prstGeom prst="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t>Workers need to find, evaluate, process, and communicate information</a:t>
          </a:r>
        </a:p>
      </dsp:txBody>
      <dsp:txXfrm>
        <a:off x="0" y="1077378"/>
        <a:ext cx="8229600" cy="9158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3069AA-E49B-4B2F-A35C-CE2951F4037A}">
      <dsp:nvSpPr>
        <dsp:cNvPr id="0" name=""/>
        <dsp:cNvSpPr/>
      </dsp:nvSpPr>
      <dsp:spPr>
        <a:xfrm>
          <a:off x="2151" y="1278050"/>
          <a:ext cx="859359" cy="85935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AF9824E-AC71-42DF-9968-E21BB94D722D}">
      <dsp:nvSpPr>
        <dsp:cNvPr id="0" name=""/>
        <dsp:cNvSpPr/>
      </dsp:nvSpPr>
      <dsp:spPr>
        <a:xfrm>
          <a:off x="2151" y="2243753"/>
          <a:ext cx="2455312" cy="368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defRPr b="1"/>
          </a:pPr>
          <a:r>
            <a:rPr lang="en-US" sz="2000" kern="1200"/>
            <a:t>Risk = potential for loss</a:t>
          </a:r>
        </a:p>
      </dsp:txBody>
      <dsp:txXfrm>
        <a:off x="2151" y="2243753"/>
        <a:ext cx="2455312" cy="368296"/>
      </dsp:txXfrm>
    </dsp:sp>
    <dsp:sp modelId="{3CF32DB4-BCEB-4077-8EA9-8AD102C75C85}">
      <dsp:nvSpPr>
        <dsp:cNvPr id="0" name=""/>
        <dsp:cNvSpPr/>
      </dsp:nvSpPr>
      <dsp:spPr>
        <a:xfrm>
          <a:off x="2151" y="2661511"/>
          <a:ext cx="2455312" cy="1089637"/>
        </a:xfrm>
        <a:prstGeom prst="rect">
          <a:avLst/>
        </a:prstGeom>
        <a:noFill/>
        <a:ln>
          <a:noFill/>
        </a:ln>
        <a:effectLst/>
      </dsp:spPr>
      <dsp:style>
        <a:lnRef idx="0">
          <a:scrgbClr r="0" g="0" b="0"/>
        </a:lnRef>
        <a:fillRef idx="0">
          <a:scrgbClr r="0" g="0" b="0"/>
        </a:fillRef>
        <a:effectRef idx="0">
          <a:scrgbClr r="0" g="0" b="0"/>
        </a:effectRef>
        <a:fontRef idx="minor"/>
      </dsp:style>
    </dsp:sp>
    <dsp:sp modelId="{FCD02598-6213-4449-8DE3-B8C850D6EE16}">
      <dsp:nvSpPr>
        <dsp:cNvPr id="0" name=""/>
        <dsp:cNvSpPr/>
      </dsp:nvSpPr>
      <dsp:spPr>
        <a:xfrm>
          <a:off x="2887143" y="1278050"/>
          <a:ext cx="859359" cy="85935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6F918BC-AD52-4B04-B4B1-C6C38CD72811}">
      <dsp:nvSpPr>
        <dsp:cNvPr id="0" name=""/>
        <dsp:cNvSpPr/>
      </dsp:nvSpPr>
      <dsp:spPr>
        <a:xfrm>
          <a:off x="2887143" y="2243753"/>
          <a:ext cx="2455312" cy="368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defRPr b="1"/>
          </a:pPr>
          <a:r>
            <a:rPr lang="en-US" sz="2000" kern="1200"/>
            <a:t>Manufactured risks</a:t>
          </a:r>
        </a:p>
      </dsp:txBody>
      <dsp:txXfrm>
        <a:off x="2887143" y="2243753"/>
        <a:ext cx="2455312" cy="368296"/>
      </dsp:txXfrm>
    </dsp:sp>
    <dsp:sp modelId="{6A3BFFF7-CDD3-4A99-8022-622D66F74938}">
      <dsp:nvSpPr>
        <dsp:cNvPr id="0" name=""/>
        <dsp:cNvSpPr/>
      </dsp:nvSpPr>
      <dsp:spPr>
        <a:xfrm>
          <a:off x="2887143" y="2661511"/>
          <a:ext cx="2455312" cy="1089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90000"/>
            </a:lnSpc>
            <a:spcBef>
              <a:spcPct val="0"/>
            </a:spcBef>
            <a:spcAft>
              <a:spcPct val="35000"/>
            </a:spcAft>
            <a:buNone/>
          </a:pPr>
          <a:r>
            <a:rPr lang="en-US" sz="1500" kern="1200"/>
            <a:t>Piracy</a:t>
          </a:r>
        </a:p>
        <a:p>
          <a:pPr marL="0" lvl="0" indent="0" algn="l" defTabSz="666750">
            <a:lnSpc>
              <a:spcPct val="90000"/>
            </a:lnSpc>
            <a:spcBef>
              <a:spcPct val="0"/>
            </a:spcBef>
            <a:spcAft>
              <a:spcPct val="35000"/>
            </a:spcAft>
            <a:buNone/>
          </a:pPr>
          <a:r>
            <a:rPr lang="en-US" sz="1500" kern="1200"/>
            <a:t>Cyberwarfare</a:t>
          </a:r>
        </a:p>
        <a:p>
          <a:pPr marL="0" lvl="0" indent="0" algn="l" defTabSz="666750">
            <a:lnSpc>
              <a:spcPct val="90000"/>
            </a:lnSpc>
            <a:spcBef>
              <a:spcPct val="0"/>
            </a:spcBef>
            <a:spcAft>
              <a:spcPct val="35000"/>
            </a:spcAft>
            <a:buNone/>
          </a:pPr>
          <a:r>
            <a:rPr lang="en-US" sz="1500" kern="1200"/>
            <a:t>Identity theft</a:t>
          </a:r>
        </a:p>
        <a:p>
          <a:pPr marL="0" lvl="0" indent="0" algn="l" defTabSz="666750">
            <a:lnSpc>
              <a:spcPct val="90000"/>
            </a:lnSpc>
            <a:spcBef>
              <a:spcPct val="0"/>
            </a:spcBef>
            <a:spcAft>
              <a:spcPct val="35000"/>
            </a:spcAft>
            <a:buNone/>
          </a:pPr>
          <a:r>
            <a:rPr lang="en-US" sz="1500" kern="1200"/>
            <a:t>Data breach</a:t>
          </a:r>
        </a:p>
      </dsp:txBody>
      <dsp:txXfrm>
        <a:off x="2887143" y="2661511"/>
        <a:ext cx="2455312" cy="1089637"/>
      </dsp:txXfrm>
    </dsp:sp>
    <dsp:sp modelId="{FF9034AB-399D-4625-80C8-2D096C3C568B}">
      <dsp:nvSpPr>
        <dsp:cNvPr id="0" name=""/>
        <dsp:cNvSpPr/>
      </dsp:nvSpPr>
      <dsp:spPr>
        <a:xfrm>
          <a:off x="5772135" y="1278050"/>
          <a:ext cx="859359" cy="859359"/>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234D8AF-9891-474D-8C75-364CDE6B2700}">
      <dsp:nvSpPr>
        <dsp:cNvPr id="0" name=""/>
        <dsp:cNvSpPr/>
      </dsp:nvSpPr>
      <dsp:spPr>
        <a:xfrm>
          <a:off x="5772135" y="2243753"/>
          <a:ext cx="2455312" cy="368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defRPr b="1"/>
          </a:pPr>
          <a:r>
            <a:rPr lang="en-US" sz="2000" kern="1200"/>
            <a:t>Risk communication</a:t>
          </a:r>
        </a:p>
      </dsp:txBody>
      <dsp:txXfrm>
        <a:off x="5772135" y="2243753"/>
        <a:ext cx="2455312" cy="368296"/>
      </dsp:txXfrm>
    </dsp:sp>
    <dsp:sp modelId="{3DF69F5B-A81A-4828-81B3-E6642FA8DB45}">
      <dsp:nvSpPr>
        <dsp:cNvPr id="0" name=""/>
        <dsp:cNvSpPr/>
      </dsp:nvSpPr>
      <dsp:spPr>
        <a:xfrm>
          <a:off x="5772135" y="2661511"/>
          <a:ext cx="2455312" cy="1089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90000"/>
            </a:lnSpc>
            <a:spcBef>
              <a:spcPct val="0"/>
            </a:spcBef>
            <a:spcAft>
              <a:spcPct val="35000"/>
            </a:spcAft>
            <a:buNone/>
          </a:pPr>
          <a:r>
            <a:rPr lang="en-US" sz="1500" kern="1200"/>
            <a:t>Crucial for addressing concerns and developing protocols to manage risk</a:t>
          </a:r>
        </a:p>
      </dsp:txBody>
      <dsp:txXfrm>
        <a:off x="5772135" y="2661511"/>
        <a:ext cx="2455312" cy="10896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1838CD-6182-4046-891B-595767EC815C}">
      <dsp:nvSpPr>
        <dsp:cNvPr id="0" name=""/>
        <dsp:cNvSpPr/>
      </dsp:nvSpPr>
      <dsp:spPr>
        <a:xfrm>
          <a:off x="3200402" y="253551"/>
          <a:ext cx="1828798" cy="16501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5A1ABBA-B6A3-44E8-A4F0-641E38B3AC95}">
      <dsp:nvSpPr>
        <dsp:cNvPr id="0" name=""/>
        <dsp:cNvSpPr/>
      </dsp:nvSpPr>
      <dsp:spPr>
        <a:xfrm>
          <a:off x="2690888" y="1751248"/>
          <a:ext cx="2847822" cy="439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CA" sz="1400" kern="1200" dirty="0"/>
            <a:t>Corporate Social Responsibility (CSR)</a:t>
          </a:r>
          <a:endParaRPr lang="en-US" sz="1400" kern="1200" dirty="0"/>
        </a:p>
      </dsp:txBody>
      <dsp:txXfrm>
        <a:off x="2690888" y="1751248"/>
        <a:ext cx="2847822" cy="439046"/>
      </dsp:txXfrm>
    </dsp:sp>
    <dsp:sp modelId="{1955F5A8-C170-4CFE-A6F4-4A8CB402A3A8}">
      <dsp:nvSpPr>
        <dsp:cNvPr id="0" name=""/>
        <dsp:cNvSpPr/>
      </dsp:nvSpPr>
      <dsp:spPr>
        <a:xfrm>
          <a:off x="856448" y="2677290"/>
          <a:ext cx="1143281" cy="1281367"/>
        </a:xfrm>
        <a:prstGeom prst="rect">
          <a:avLst/>
        </a:prstGeom>
        <a:noFill/>
        <a:ln>
          <a:noFill/>
        </a:ln>
        <a:effectLst/>
      </dsp:spPr>
      <dsp:style>
        <a:lnRef idx="0">
          <a:scrgbClr r="0" g="0" b="0"/>
        </a:lnRef>
        <a:fillRef idx="0">
          <a:scrgbClr r="0" g="0" b="0"/>
        </a:fillRef>
        <a:effectRef idx="0">
          <a:scrgbClr r="0" g="0" b="0"/>
        </a:effectRef>
        <a:fontRef idx="minor"/>
      </dsp:style>
    </dsp:sp>
    <dsp:sp modelId="{FBC1B246-A73B-433B-B0ED-8D74148CE326}">
      <dsp:nvSpPr>
        <dsp:cNvPr id="0" name=""/>
        <dsp:cNvSpPr/>
      </dsp:nvSpPr>
      <dsp:spPr>
        <a:xfrm>
          <a:off x="1447799" y="2514598"/>
          <a:ext cx="646671" cy="6671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F8CE744-B208-4FA8-AF32-6974958417F9}">
      <dsp:nvSpPr>
        <dsp:cNvPr id="0" name=""/>
        <dsp:cNvSpPr/>
      </dsp:nvSpPr>
      <dsp:spPr>
        <a:xfrm>
          <a:off x="1219200" y="3352799"/>
          <a:ext cx="1143281" cy="439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CA" sz="1400" kern="1200" dirty="0"/>
            <a:t>human rights</a:t>
          </a:r>
          <a:endParaRPr lang="en-US" sz="1400" kern="1200" dirty="0"/>
        </a:p>
      </dsp:txBody>
      <dsp:txXfrm>
        <a:off x="1219200" y="3352799"/>
        <a:ext cx="1143281" cy="439046"/>
      </dsp:txXfrm>
    </dsp:sp>
    <dsp:sp modelId="{9BD1329F-FD4C-418B-B974-EA533C9AFE21}">
      <dsp:nvSpPr>
        <dsp:cNvPr id="0" name=""/>
        <dsp:cNvSpPr/>
      </dsp:nvSpPr>
      <dsp:spPr>
        <a:xfrm>
          <a:off x="3052074" y="2431550"/>
          <a:ext cx="1143281" cy="1281367"/>
        </a:xfrm>
        <a:prstGeom prst="rect">
          <a:avLst/>
        </a:prstGeom>
        <a:noFill/>
        <a:ln>
          <a:noFill/>
        </a:ln>
        <a:effectLst/>
      </dsp:spPr>
      <dsp:style>
        <a:lnRef idx="0">
          <a:scrgbClr r="0" g="0" b="0"/>
        </a:lnRef>
        <a:fillRef idx="0">
          <a:scrgbClr r="0" g="0" b="0"/>
        </a:fillRef>
        <a:effectRef idx="0">
          <a:scrgbClr r="0" g="0" b="0"/>
        </a:effectRef>
        <a:fontRef idx="minor"/>
      </dsp:style>
    </dsp:sp>
    <dsp:sp modelId="{98823E88-6B8E-4609-9984-CDFA458E45B1}">
      <dsp:nvSpPr>
        <dsp:cNvPr id="0" name=""/>
        <dsp:cNvSpPr/>
      </dsp:nvSpPr>
      <dsp:spPr>
        <a:xfrm>
          <a:off x="2819399" y="2552700"/>
          <a:ext cx="742583" cy="6671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A7F8FAA-43ED-4040-A344-F3B3585EF723}">
      <dsp:nvSpPr>
        <dsp:cNvPr id="0" name=""/>
        <dsp:cNvSpPr/>
      </dsp:nvSpPr>
      <dsp:spPr>
        <a:xfrm>
          <a:off x="2590806" y="3352799"/>
          <a:ext cx="1143281" cy="439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CA" sz="1400" kern="1200" dirty="0"/>
            <a:t>labour standards</a:t>
          </a:r>
          <a:endParaRPr lang="en-US" sz="1400" kern="1200" dirty="0"/>
        </a:p>
      </dsp:txBody>
      <dsp:txXfrm>
        <a:off x="2590806" y="3352799"/>
        <a:ext cx="1143281" cy="439046"/>
      </dsp:txXfrm>
    </dsp:sp>
    <dsp:sp modelId="{553DAC92-EB1A-4E67-94E7-9C80A8D7C55F}">
      <dsp:nvSpPr>
        <dsp:cNvPr id="0" name=""/>
        <dsp:cNvSpPr/>
      </dsp:nvSpPr>
      <dsp:spPr>
        <a:xfrm>
          <a:off x="4395429" y="2431550"/>
          <a:ext cx="1143281" cy="1281367"/>
        </a:xfrm>
        <a:prstGeom prst="rect">
          <a:avLst/>
        </a:prstGeom>
        <a:noFill/>
        <a:ln>
          <a:noFill/>
        </a:ln>
        <a:effectLst/>
      </dsp:spPr>
      <dsp:style>
        <a:lnRef idx="0">
          <a:scrgbClr r="0" g="0" b="0"/>
        </a:lnRef>
        <a:fillRef idx="0">
          <a:scrgbClr r="0" g="0" b="0"/>
        </a:fillRef>
        <a:effectRef idx="0">
          <a:scrgbClr r="0" g="0" b="0"/>
        </a:effectRef>
        <a:fontRef idx="minor"/>
      </dsp:style>
    </dsp:sp>
    <dsp:sp modelId="{4D6C0E8F-97DA-4E15-ADE1-11222AD78286}">
      <dsp:nvSpPr>
        <dsp:cNvPr id="0" name=""/>
        <dsp:cNvSpPr/>
      </dsp:nvSpPr>
      <dsp:spPr>
        <a:xfrm>
          <a:off x="4343402" y="2514598"/>
          <a:ext cx="514250" cy="62874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5D83F87-6F44-43DF-8882-B89A8E975AD3}">
      <dsp:nvSpPr>
        <dsp:cNvPr id="0" name=""/>
        <dsp:cNvSpPr/>
      </dsp:nvSpPr>
      <dsp:spPr>
        <a:xfrm>
          <a:off x="4114800" y="3352802"/>
          <a:ext cx="1143281" cy="439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CA" sz="1400" kern="1200" dirty="0"/>
            <a:t>environmental protections</a:t>
          </a:r>
          <a:endParaRPr lang="en-US" sz="1400" kern="1200" dirty="0"/>
        </a:p>
      </dsp:txBody>
      <dsp:txXfrm>
        <a:off x="4114800" y="3352802"/>
        <a:ext cx="1143281" cy="439046"/>
      </dsp:txXfrm>
    </dsp:sp>
    <dsp:sp modelId="{EF747F77-E970-479A-BD20-DD043AFC8EA4}">
      <dsp:nvSpPr>
        <dsp:cNvPr id="0" name=""/>
        <dsp:cNvSpPr/>
      </dsp:nvSpPr>
      <dsp:spPr>
        <a:xfrm>
          <a:off x="5738785" y="2421950"/>
          <a:ext cx="1143281" cy="1281367"/>
        </a:xfrm>
        <a:prstGeom prst="rect">
          <a:avLst/>
        </a:prstGeom>
        <a:noFill/>
        <a:ln>
          <a:noFill/>
        </a:ln>
        <a:effectLst/>
      </dsp:spPr>
      <dsp:style>
        <a:lnRef idx="0">
          <a:scrgbClr r="0" g="0" b="0"/>
        </a:lnRef>
        <a:fillRef idx="0">
          <a:scrgbClr r="0" g="0" b="0"/>
        </a:fillRef>
        <a:effectRef idx="0">
          <a:scrgbClr r="0" g="0" b="0"/>
        </a:effectRef>
        <a:fontRef idx="minor"/>
      </dsp:style>
    </dsp:sp>
    <dsp:sp modelId="{34F71ED2-B843-4F83-A8AD-5BFE4F0A1003}">
      <dsp:nvSpPr>
        <dsp:cNvPr id="0" name=""/>
        <dsp:cNvSpPr/>
      </dsp:nvSpPr>
      <dsp:spPr>
        <a:xfrm>
          <a:off x="5791200" y="2552700"/>
          <a:ext cx="741991" cy="66713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33341CD-8AC4-488A-94C5-868E04D78DD1}">
      <dsp:nvSpPr>
        <dsp:cNvPr id="0" name=""/>
        <dsp:cNvSpPr/>
      </dsp:nvSpPr>
      <dsp:spPr>
        <a:xfrm>
          <a:off x="5715005" y="3276599"/>
          <a:ext cx="1143281" cy="439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CA" sz="1400" kern="1200" dirty="0"/>
            <a:t>anti-corruption </a:t>
          </a:r>
          <a:endParaRPr lang="en-US" sz="1400" kern="1200" dirty="0"/>
        </a:p>
      </dsp:txBody>
      <dsp:txXfrm>
        <a:off x="5715005" y="3276599"/>
        <a:ext cx="1143281" cy="439046"/>
      </dsp:txXfrm>
    </dsp:sp>
    <dsp:sp modelId="{BC2E042F-BB75-40F4-86D3-C5859316C416}">
      <dsp:nvSpPr>
        <dsp:cNvPr id="0" name=""/>
        <dsp:cNvSpPr/>
      </dsp:nvSpPr>
      <dsp:spPr>
        <a:xfrm>
          <a:off x="7082140" y="2431550"/>
          <a:ext cx="1143281" cy="1281367"/>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3F0B56-0887-4EA9-AF39-AFCAC9CA8CAD}">
      <dsp:nvSpPr>
        <dsp:cNvPr id="0" name=""/>
        <dsp:cNvSpPr/>
      </dsp:nvSpPr>
      <dsp:spPr>
        <a:xfrm>
          <a:off x="25368" y="1004336"/>
          <a:ext cx="1082781" cy="108278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307300-1257-43A7-B85D-B5D190B161C6}">
      <dsp:nvSpPr>
        <dsp:cNvPr id="0" name=""/>
        <dsp:cNvSpPr/>
      </dsp:nvSpPr>
      <dsp:spPr>
        <a:xfrm>
          <a:off x="252752" y="1231721"/>
          <a:ext cx="628012" cy="6280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7E54DBB-A5EF-4748-B623-F64B26172E2D}">
      <dsp:nvSpPr>
        <dsp:cNvPr id="0" name=""/>
        <dsp:cNvSpPr/>
      </dsp:nvSpPr>
      <dsp:spPr>
        <a:xfrm>
          <a:off x="1340173" y="1004336"/>
          <a:ext cx="2552269" cy="1082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US" sz="1900" kern="1200" dirty="0"/>
            <a:t>Globalized economy due to new technologies and outsourcing</a:t>
          </a:r>
        </a:p>
      </dsp:txBody>
      <dsp:txXfrm>
        <a:off x="1340173" y="1004336"/>
        <a:ext cx="2552269" cy="1082781"/>
      </dsp:txXfrm>
    </dsp:sp>
    <dsp:sp modelId="{1C17AA74-12C7-467C-BE28-F5C58E7675A8}">
      <dsp:nvSpPr>
        <dsp:cNvPr id="0" name=""/>
        <dsp:cNvSpPr/>
      </dsp:nvSpPr>
      <dsp:spPr>
        <a:xfrm>
          <a:off x="4337156" y="1004336"/>
          <a:ext cx="1082781" cy="108278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59B5F0-A514-43E3-BAC7-A32D80C2CCB2}">
      <dsp:nvSpPr>
        <dsp:cNvPr id="0" name=""/>
        <dsp:cNvSpPr/>
      </dsp:nvSpPr>
      <dsp:spPr>
        <a:xfrm>
          <a:off x="4564540" y="1231721"/>
          <a:ext cx="628012" cy="6280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B74F02B-76B0-4456-8F74-D631B4C6890D}">
      <dsp:nvSpPr>
        <dsp:cNvPr id="0" name=""/>
        <dsp:cNvSpPr/>
      </dsp:nvSpPr>
      <dsp:spPr>
        <a:xfrm>
          <a:off x="5651962" y="1004336"/>
          <a:ext cx="2552269" cy="1082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US" sz="1900" kern="1200"/>
            <a:t>Companies compete and operate across international markets</a:t>
          </a:r>
        </a:p>
      </dsp:txBody>
      <dsp:txXfrm>
        <a:off x="5651962" y="1004336"/>
        <a:ext cx="2552269" cy="1082781"/>
      </dsp:txXfrm>
    </dsp:sp>
    <dsp:sp modelId="{909FCC9A-5429-41D9-893B-AA9EE4CE3E43}">
      <dsp:nvSpPr>
        <dsp:cNvPr id="0" name=""/>
        <dsp:cNvSpPr/>
      </dsp:nvSpPr>
      <dsp:spPr>
        <a:xfrm>
          <a:off x="25368" y="2942082"/>
          <a:ext cx="1082781" cy="108278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22050E-26E7-4632-BEEE-3F87261246D9}">
      <dsp:nvSpPr>
        <dsp:cNvPr id="0" name=""/>
        <dsp:cNvSpPr/>
      </dsp:nvSpPr>
      <dsp:spPr>
        <a:xfrm>
          <a:off x="252752" y="3169466"/>
          <a:ext cx="628012" cy="6280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358F6A-9804-450E-96EA-9EE136513CC0}">
      <dsp:nvSpPr>
        <dsp:cNvPr id="0" name=""/>
        <dsp:cNvSpPr/>
      </dsp:nvSpPr>
      <dsp:spPr>
        <a:xfrm>
          <a:off x="1340173" y="2942082"/>
          <a:ext cx="2552269" cy="1082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US" sz="1900" kern="1200"/>
            <a:t>Increased foreign investment in Canada and Canadian companies</a:t>
          </a:r>
        </a:p>
      </dsp:txBody>
      <dsp:txXfrm>
        <a:off x="1340173" y="2942082"/>
        <a:ext cx="2552269" cy="1082781"/>
      </dsp:txXfrm>
    </dsp:sp>
    <dsp:sp modelId="{8101C974-761B-4DCA-BDA6-9DC84628FCE3}">
      <dsp:nvSpPr>
        <dsp:cNvPr id="0" name=""/>
        <dsp:cNvSpPr/>
      </dsp:nvSpPr>
      <dsp:spPr>
        <a:xfrm>
          <a:off x="4337156" y="2942082"/>
          <a:ext cx="1082781" cy="108278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D2D70C-4BBE-4E4B-AF42-BE0FD1824051}">
      <dsp:nvSpPr>
        <dsp:cNvPr id="0" name=""/>
        <dsp:cNvSpPr/>
      </dsp:nvSpPr>
      <dsp:spPr>
        <a:xfrm>
          <a:off x="4564540" y="3169466"/>
          <a:ext cx="628012" cy="62801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BB50437-A7D1-45CB-B136-D6B7F4F6BBBD}">
      <dsp:nvSpPr>
        <dsp:cNvPr id="0" name=""/>
        <dsp:cNvSpPr/>
      </dsp:nvSpPr>
      <dsp:spPr>
        <a:xfrm>
          <a:off x="5651962" y="2942082"/>
          <a:ext cx="2552269" cy="1082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US" sz="1900" kern="1200"/>
            <a:t>Skills in intercultural communication are crucial </a:t>
          </a:r>
        </a:p>
      </dsp:txBody>
      <dsp:txXfrm>
        <a:off x="5651962" y="2942082"/>
        <a:ext cx="2552269" cy="108278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E6065D-7027-F64C-B3DE-EC916DEE9253}">
      <dsp:nvSpPr>
        <dsp:cNvPr id="0" name=""/>
        <dsp:cNvSpPr/>
      </dsp:nvSpPr>
      <dsp:spPr>
        <a:xfrm>
          <a:off x="1241950" y="482"/>
          <a:ext cx="1556286" cy="39503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Gender</a:t>
          </a:r>
        </a:p>
      </dsp:txBody>
      <dsp:txXfrm>
        <a:off x="1253520" y="12052"/>
        <a:ext cx="1533146" cy="371892"/>
      </dsp:txXfrm>
    </dsp:sp>
    <dsp:sp modelId="{09B425C2-1D0C-9E44-AC04-5103678E3C16}">
      <dsp:nvSpPr>
        <dsp:cNvPr id="0" name=""/>
        <dsp:cNvSpPr/>
      </dsp:nvSpPr>
      <dsp:spPr>
        <a:xfrm rot="5400000">
          <a:off x="1946025" y="405390"/>
          <a:ext cx="148137" cy="177764"/>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1966765" y="420204"/>
        <a:ext cx="106658" cy="103696"/>
      </dsp:txXfrm>
    </dsp:sp>
    <dsp:sp modelId="{DEF23DDF-F7DE-E647-BA01-8DD8DB2CCB7C}">
      <dsp:nvSpPr>
        <dsp:cNvPr id="0" name=""/>
        <dsp:cNvSpPr/>
      </dsp:nvSpPr>
      <dsp:spPr>
        <a:xfrm>
          <a:off x="1241950" y="593030"/>
          <a:ext cx="1556286" cy="39503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Race</a:t>
          </a:r>
        </a:p>
      </dsp:txBody>
      <dsp:txXfrm>
        <a:off x="1253520" y="604600"/>
        <a:ext cx="1533146" cy="371892"/>
      </dsp:txXfrm>
    </dsp:sp>
    <dsp:sp modelId="{4F6C7E65-4A98-BF4B-9377-6D6A22B25373}">
      <dsp:nvSpPr>
        <dsp:cNvPr id="0" name=""/>
        <dsp:cNvSpPr/>
      </dsp:nvSpPr>
      <dsp:spPr>
        <a:xfrm rot="5400000">
          <a:off x="1946025" y="997938"/>
          <a:ext cx="148137" cy="177764"/>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1966765" y="1012752"/>
        <a:ext cx="106658" cy="103696"/>
      </dsp:txXfrm>
    </dsp:sp>
    <dsp:sp modelId="{050D506E-7D17-CD45-BDFD-C24F4467A0CE}">
      <dsp:nvSpPr>
        <dsp:cNvPr id="0" name=""/>
        <dsp:cNvSpPr/>
      </dsp:nvSpPr>
      <dsp:spPr>
        <a:xfrm>
          <a:off x="1241950" y="1185579"/>
          <a:ext cx="1556286" cy="39503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Ethnicity</a:t>
          </a:r>
        </a:p>
      </dsp:txBody>
      <dsp:txXfrm>
        <a:off x="1253520" y="1197149"/>
        <a:ext cx="1533146" cy="371892"/>
      </dsp:txXfrm>
    </dsp:sp>
    <dsp:sp modelId="{34D56F49-69F4-3B49-8623-5D5D0AD7FEEA}">
      <dsp:nvSpPr>
        <dsp:cNvPr id="0" name=""/>
        <dsp:cNvSpPr/>
      </dsp:nvSpPr>
      <dsp:spPr>
        <a:xfrm rot="5400000">
          <a:off x="1946025" y="1590487"/>
          <a:ext cx="148137" cy="177764"/>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1966765" y="1605301"/>
        <a:ext cx="106658" cy="103696"/>
      </dsp:txXfrm>
    </dsp:sp>
    <dsp:sp modelId="{A5D36FC1-27C8-0049-84ED-F3B29A40BFB4}">
      <dsp:nvSpPr>
        <dsp:cNvPr id="0" name=""/>
        <dsp:cNvSpPr/>
      </dsp:nvSpPr>
      <dsp:spPr>
        <a:xfrm>
          <a:off x="1241950" y="1778127"/>
          <a:ext cx="1556286" cy="39503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Age</a:t>
          </a:r>
        </a:p>
      </dsp:txBody>
      <dsp:txXfrm>
        <a:off x="1253520" y="1789697"/>
        <a:ext cx="1533146" cy="371892"/>
      </dsp:txXfrm>
    </dsp:sp>
    <dsp:sp modelId="{E4774B84-BBD2-D141-82E3-63052312C737}">
      <dsp:nvSpPr>
        <dsp:cNvPr id="0" name=""/>
        <dsp:cNvSpPr/>
      </dsp:nvSpPr>
      <dsp:spPr>
        <a:xfrm rot="5400000">
          <a:off x="1946025" y="2183035"/>
          <a:ext cx="148137" cy="177764"/>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1966765" y="2197849"/>
        <a:ext cx="106658" cy="103696"/>
      </dsp:txXfrm>
    </dsp:sp>
    <dsp:sp modelId="{FCFCC509-D721-444D-A4EF-B2F93E5D5507}">
      <dsp:nvSpPr>
        <dsp:cNvPr id="0" name=""/>
        <dsp:cNvSpPr/>
      </dsp:nvSpPr>
      <dsp:spPr>
        <a:xfrm>
          <a:off x="1241950" y="2370676"/>
          <a:ext cx="1556286" cy="39503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Sexual orientation  </a:t>
          </a:r>
        </a:p>
      </dsp:txBody>
      <dsp:txXfrm>
        <a:off x="1253520" y="2382246"/>
        <a:ext cx="1533146" cy="371892"/>
      </dsp:txXfrm>
    </dsp:sp>
    <dsp:sp modelId="{58648325-2AC8-6D40-A365-D3F03F350A1E}">
      <dsp:nvSpPr>
        <dsp:cNvPr id="0" name=""/>
        <dsp:cNvSpPr/>
      </dsp:nvSpPr>
      <dsp:spPr>
        <a:xfrm rot="5400000">
          <a:off x="1946025" y="2775584"/>
          <a:ext cx="148137" cy="177764"/>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1966765" y="2790398"/>
        <a:ext cx="106658" cy="103696"/>
      </dsp:txXfrm>
    </dsp:sp>
    <dsp:sp modelId="{5D993F12-02F7-784B-BE5E-A33A587910EF}">
      <dsp:nvSpPr>
        <dsp:cNvPr id="0" name=""/>
        <dsp:cNvSpPr/>
      </dsp:nvSpPr>
      <dsp:spPr>
        <a:xfrm>
          <a:off x="1241950" y="2963224"/>
          <a:ext cx="1556286" cy="39503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Religious belief</a:t>
          </a:r>
        </a:p>
      </dsp:txBody>
      <dsp:txXfrm>
        <a:off x="1253520" y="2974794"/>
        <a:ext cx="1533146" cy="371892"/>
      </dsp:txXfrm>
    </dsp:sp>
    <dsp:sp modelId="{730E8123-C654-5148-8951-A03BFA1478A3}">
      <dsp:nvSpPr>
        <dsp:cNvPr id="0" name=""/>
        <dsp:cNvSpPr/>
      </dsp:nvSpPr>
      <dsp:spPr>
        <a:xfrm rot="5400000">
          <a:off x="1946025" y="3368132"/>
          <a:ext cx="148137" cy="177764"/>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1966765" y="3382946"/>
        <a:ext cx="106658" cy="103696"/>
      </dsp:txXfrm>
    </dsp:sp>
    <dsp:sp modelId="{BC83A037-44A1-7941-9702-9E6C1D74FE48}">
      <dsp:nvSpPr>
        <dsp:cNvPr id="0" name=""/>
        <dsp:cNvSpPr/>
      </dsp:nvSpPr>
      <dsp:spPr>
        <a:xfrm>
          <a:off x="1241950" y="3555773"/>
          <a:ext cx="1556286" cy="39503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Physical abilities</a:t>
          </a:r>
        </a:p>
      </dsp:txBody>
      <dsp:txXfrm>
        <a:off x="1253520" y="3567343"/>
        <a:ext cx="1533146" cy="37189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DA58EE-7FA1-486A-87D5-81230791163F}">
      <dsp:nvSpPr>
        <dsp:cNvPr id="0" name=""/>
        <dsp:cNvSpPr/>
      </dsp:nvSpPr>
      <dsp:spPr>
        <a:xfrm>
          <a:off x="14741" y="210127"/>
          <a:ext cx="813471" cy="7462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9ED3216-0953-472B-8DBD-8195C4A18359}">
      <dsp:nvSpPr>
        <dsp:cNvPr id="0" name=""/>
        <dsp:cNvSpPr/>
      </dsp:nvSpPr>
      <dsp:spPr>
        <a:xfrm>
          <a:off x="14741" y="1154535"/>
          <a:ext cx="2324203" cy="882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defRPr b="1"/>
          </a:pPr>
          <a:r>
            <a:rPr lang="en-US" sz="2000" kern="1200" dirty="0"/>
            <a:t>Millennials + Gen Z = 64% of Canada’s workforce by 2020</a:t>
          </a:r>
        </a:p>
      </dsp:txBody>
      <dsp:txXfrm>
        <a:off x="14741" y="1154535"/>
        <a:ext cx="2324203" cy="882730"/>
      </dsp:txXfrm>
    </dsp:sp>
    <dsp:sp modelId="{86AD1861-D7BB-4F96-95D8-607C1F10028E}">
      <dsp:nvSpPr>
        <dsp:cNvPr id="0" name=""/>
        <dsp:cNvSpPr/>
      </dsp:nvSpPr>
      <dsp:spPr>
        <a:xfrm>
          <a:off x="14741" y="2129445"/>
          <a:ext cx="2324203" cy="2689627"/>
        </a:xfrm>
        <a:prstGeom prst="rect">
          <a:avLst/>
        </a:prstGeom>
        <a:noFill/>
        <a:ln>
          <a:noFill/>
        </a:ln>
        <a:effectLst/>
      </dsp:spPr>
      <dsp:style>
        <a:lnRef idx="0">
          <a:scrgbClr r="0" g="0" b="0"/>
        </a:lnRef>
        <a:fillRef idx="0">
          <a:scrgbClr r="0" g="0" b="0"/>
        </a:fillRef>
        <a:effectRef idx="0">
          <a:scrgbClr r="0" g="0" b="0"/>
        </a:effectRef>
        <a:fontRef idx="minor"/>
      </dsp:style>
    </dsp:sp>
    <dsp:sp modelId="{FA07F730-264C-45B0-BCF5-95C7547C54CA}">
      <dsp:nvSpPr>
        <dsp:cNvPr id="0" name=""/>
        <dsp:cNvSpPr/>
      </dsp:nvSpPr>
      <dsp:spPr>
        <a:xfrm>
          <a:off x="2952698" y="210127"/>
          <a:ext cx="813471" cy="7462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5201442-22C0-4A84-A67B-882DAECF6635}">
      <dsp:nvSpPr>
        <dsp:cNvPr id="0" name=""/>
        <dsp:cNvSpPr/>
      </dsp:nvSpPr>
      <dsp:spPr>
        <a:xfrm>
          <a:off x="2745681" y="1154535"/>
          <a:ext cx="2738237" cy="882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defRPr b="1"/>
          </a:pPr>
          <a:r>
            <a:rPr lang="en-US" sz="2000" kern="1200" dirty="0"/>
            <a:t>Prefer to work from home </a:t>
          </a:r>
        </a:p>
        <a:p>
          <a:pPr marL="0" lvl="0" indent="0" algn="l" defTabSz="889000">
            <a:lnSpc>
              <a:spcPct val="90000"/>
            </a:lnSpc>
            <a:spcBef>
              <a:spcPct val="0"/>
            </a:spcBef>
            <a:spcAft>
              <a:spcPct val="35000"/>
            </a:spcAft>
            <a:buNone/>
            <a:defRPr b="1"/>
          </a:pPr>
          <a:r>
            <a:rPr lang="en-US" sz="2000" kern="1200" dirty="0"/>
            <a:t>Like gig economy</a:t>
          </a:r>
        </a:p>
      </dsp:txBody>
      <dsp:txXfrm>
        <a:off x="2745681" y="1154535"/>
        <a:ext cx="2738237" cy="882730"/>
      </dsp:txXfrm>
    </dsp:sp>
    <dsp:sp modelId="{DDD60774-5D86-4099-8752-B7FFED8F1E3C}">
      <dsp:nvSpPr>
        <dsp:cNvPr id="0" name=""/>
        <dsp:cNvSpPr/>
      </dsp:nvSpPr>
      <dsp:spPr>
        <a:xfrm>
          <a:off x="2952698" y="2129445"/>
          <a:ext cx="2324203" cy="2689627"/>
        </a:xfrm>
        <a:prstGeom prst="rect">
          <a:avLst/>
        </a:prstGeom>
        <a:noFill/>
        <a:ln>
          <a:noFill/>
        </a:ln>
        <a:effectLst/>
      </dsp:spPr>
      <dsp:style>
        <a:lnRef idx="0">
          <a:scrgbClr r="0" g="0" b="0"/>
        </a:lnRef>
        <a:fillRef idx="0">
          <a:scrgbClr r="0" g="0" b="0"/>
        </a:fillRef>
        <a:effectRef idx="0">
          <a:scrgbClr r="0" g="0" b="0"/>
        </a:effectRef>
        <a:fontRef idx="minor"/>
      </dsp:style>
    </dsp:sp>
    <dsp:sp modelId="{9554DCCD-72D4-4896-9A93-D944D1D824D9}">
      <dsp:nvSpPr>
        <dsp:cNvPr id="0" name=""/>
        <dsp:cNvSpPr/>
      </dsp:nvSpPr>
      <dsp:spPr>
        <a:xfrm>
          <a:off x="5890654" y="210127"/>
          <a:ext cx="813471" cy="7462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8669A85-8968-49CF-B509-2CB8A56AF82A}">
      <dsp:nvSpPr>
        <dsp:cNvPr id="0" name=""/>
        <dsp:cNvSpPr/>
      </dsp:nvSpPr>
      <dsp:spPr>
        <a:xfrm>
          <a:off x="5890654" y="1154535"/>
          <a:ext cx="2324203" cy="882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defRPr b="1"/>
          </a:pPr>
          <a:r>
            <a:rPr lang="en-US" sz="2000" kern="1200" dirty="0"/>
            <a:t>Work preferences</a:t>
          </a:r>
        </a:p>
      </dsp:txBody>
      <dsp:txXfrm>
        <a:off x="5890654" y="1154535"/>
        <a:ext cx="2324203" cy="882730"/>
      </dsp:txXfrm>
    </dsp:sp>
    <dsp:sp modelId="{94854ABE-0661-48D7-A5C7-FBF963AF1B1F}">
      <dsp:nvSpPr>
        <dsp:cNvPr id="0" name=""/>
        <dsp:cNvSpPr/>
      </dsp:nvSpPr>
      <dsp:spPr>
        <a:xfrm>
          <a:off x="5898231" y="1600207"/>
          <a:ext cx="2324203" cy="2689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Font typeface="Arial" panose="020B0604020202020204" pitchFamily="34" charset="0"/>
            <a:buNone/>
          </a:pPr>
          <a:r>
            <a:rPr lang="en-US" sz="1700" kern="1200" dirty="0"/>
            <a:t>financial rewards and benefits</a:t>
          </a:r>
        </a:p>
        <a:p>
          <a:pPr marL="0" lvl="0" indent="0" algn="l" defTabSz="755650">
            <a:lnSpc>
              <a:spcPct val="90000"/>
            </a:lnSpc>
            <a:spcBef>
              <a:spcPct val="0"/>
            </a:spcBef>
            <a:spcAft>
              <a:spcPct val="35000"/>
            </a:spcAft>
            <a:buFont typeface="Arial" panose="020B0604020202020204" pitchFamily="34" charset="0"/>
            <a:buNone/>
          </a:pPr>
          <a:r>
            <a:rPr lang="en-US" sz="1700" kern="1200" dirty="0"/>
            <a:t>flexible work hours</a:t>
          </a:r>
        </a:p>
        <a:p>
          <a:pPr marL="0" lvl="0" indent="0" algn="l" defTabSz="755650">
            <a:lnSpc>
              <a:spcPct val="90000"/>
            </a:lnSpc>
            <a:spcBef>
              <a:spcPct val="0"/>
            </a:spcBef>
            <a:spcAft>
              <a:spcPct val="35000"/>
            </a:spcAft>
            <a:buFont typeface="Arial" panose="020B0604020202020204" pitchFamily="34" charset="0"/>
            <a:buNone/>
          </a:pPr>
          <a:r>
            <a:rPr lang="en-US" sz="1700" kern="1200" dirty="0"/>
            <a:t>work–life balance</a:t>
          </a:r>
        </a:p>
        <a:p>
          <a:pPr marL="0" lvl="0" indent="0" algn="l" defTabSz="755650">
            <a:lnSpc>
              <a:spcPct val="90000"/>
            </a:lnSpc>
            <a:spcBef>
              <a:spcPct val="0"/>
            </a:spcBef>
            <a:spcAft>
              <a:spcPct val="35000"/>
            </a:spcAft>
            <a:buFont typeface="Arial" panose="020B0604020202020204" pitchFamily="34" charset="0"/>
            <a:buNone/>
          </a:pPr>
          <a:r>
            <a:rPr lang="en-US" sz="1700" kern="1200" dirty="0"/>
            <a:t>ongoing learning, coaching, and real-time feedback</a:t>
          </a:r>
        </a:p>
        <a:p>
          <a:pPr marL="0" lvl="0" indent="0" algn="l" defTabSz="755650">
            <a:lnSpc>
              <a:spcPct val="90000"/>
            </a:lnSpc>
            <a:spcBef>
              <a:spcPct val="0"/>
            </a:spcBef>
            <a:spcAft>
              <a:spcPct val="35000"/>
            </a:spcAft>
            <a:buFont typeface="Arial" panose="020B0604020202020204" pitchFamily="34" charset="0"/>
            <a:buNone/>
          </a:pPr>
          <a:r>
            <a:rPr lang="en-US" sz="1700" kern="1200" dirty="0"/>
            <a:t>fulfillment—be themselves and develop strengths</a:t>
          </a:r>
        </a:p>
        <a:p>
          <a:pPr marL="0" lvl="0" indent="0" algn="l" defTabSz="755650">
            <a:lnSpc>
              <a:spcPct val="90000"/>
            </a:lnSpc>
            <a:spcBef>
              <a:spcPct val="0"/>
            </a:spcBef>
            <a:spcAft>
              <a:spcPct val="35000"/>
            </a:spcAft>
            <a:buFont typeface="Arial" panose="020B0604020202020204" pitchFamily="34" charset="0"/>
            <a:buNone/>
          </a:pPr>
          <a:r>
            <a:rPr lang="en-US" sz="1700" kern="1200" dirty="0"/>
            <a:t>being kept in the loop—access to information</a:t>
          </a:r>
        </a:p>
      </dsp:txBody>
      <dsp:txXfrm>
        <a:off x="5898231" y="1600207"/>
        <a:ext cx="2324203" cy="268962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490D2A-3431-4A94-A694-84510494114A}">
      <dsp:nvSpPr>
        <dsp:cNvPr id="0" name=""/>
        <dsp:cNvSpPr/>
      </dsp:nvSpPr>
      <dsp:spPr>
        <a:xfrm>
          <a:off x="0" y="3929"/>
          <a:ext cx="8229600" cy="83689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D45F3E-A04B-49A3-B0BC-C0F972B11CFC}">
      <dsp:nvSpPr>
        <dsp:cNvPr id="0" name=""/>
        <dsp:cNvSpPr/>
      </dsp:nvSpPr>
      <dsp:spPr>
        <a:xfrm>
          <a:off x="253159" y="192229"/>
          <a:ext cx="460289" cy="46028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D85C3E9-DE08-4BD1-BF52-FF7F0B7E404A}">
      <dsp:nvSpPr>
        <dsp:cNvPr id="0" name=""/>
        <dsp:cNvSpPr/>
      </dsp:nvSpPr>
      <dsp:spPr>
        <a:xfrm>
          <a:off x="966608" y="3929"/>
          <a:ext cx="7262991" cy="836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571" tIns="88571" rIns="88571" bIns="88571" numCol="1" spcCol="1270" anchor="ctr" anchorCtr="0">
          <a:noAutofit/>
        </a:bodyPr>
        <a:lstStyle/>
        <a:p>
          <a:pPr marL="0" lvl="0" indent="0" algn="l" defTabSz="844550">
            <a:lnSpc>
              <a:spcPct val="90000"/>
            </a:lnSpc>
            <a:spcBef>
              <a:spcPct val="0"/>
            </a:spcBef>
            <a:spcAft>
              <a:spcPct val="35000"/>
            </a:spcAft>
            <a:buNone/>
          </a:pPr>
          <a:r>
            <a:rPr lang="en-US" sz="1900" kern="1200" dirty="0"/>
            <a:t>21</a:t>
          </a:r>
          <a:r>
            <a:rPr lang="en-US" sz="1900" kern="1200" baseline="30000" dirty="0"/>
            <a:t>st</a:t>
          </a:r>
          <a:r>
            <a:rPr lang="en-US" sz="1900" kern="1200" dirty="0"/>
            <a:t> century business is conducted by teams</a:t>
          </a:r>
        </a:p>
      </dsp:txBody>
      <dsp:txXfrm>
        <a:off x="966608" y="3929"/>
        <a:ext cx="7262991" cy="836890"/>
      </dsp:txXfrm>
    </dsp:sp>
    <dsp:sp modelId="{095E5AA8-AB9C-491B-B4EB-767384B79409}">
      <dsp:nvSpPr>
        <dsp:cNvPr id="0" name=""/>
        <dsp:cNvSpPr/>
      </dsp:nvSpPr>
      <dsp:spPr>
        <a:xfrm>
          <a:off x="0" y="1050041"/>
          <a:ext cx="8229600" cy="83689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4AB770-8A25-4A71-93EF-77D4135D3245}">
      <dsp:nvSpPr>
        <dsp:cNvPr id="0" name=""/>
        <dsp:cNvSpPr/>
      </dsp:nvSpPr>
      <dsp:spPr>
        <a:xfrm>
          <a:off x="253159" y="1238342"/>
          <a:ext cx="460289" cy="46028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CDB98EE-C927-43C7-BCB7-7402EAE3323B}">
      <dsp:nvSpPr>
        <dsp:cNvPr id="0" name=""/>
        <dsp:cNvSpPr/>
      </dsp:nvSpPr>
      <dsp:spPr>
        <a:xfrm>
          <a:off x="966608" y="1050041"/>
          <a:ext cx="7262991" cy="836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571" tIns="88571" rIns="88571" bIns="88571" numCol="1" spcCol="1270" anchor="ctr" anchorCtr="0">
          <a:noAutofit/>
        </a:bodyPr>
        <a:lstStyle/>
        <a:p>
          <a:pPr marL="0" lvl="0" indent="0" algn="l" defTabSz="844550">
            <a:lnSpc>
              <a:spcPct val="90000"/>
            </a:lnSpc>
            <a:spcBef>
              <a:spcPct val="0"/>
            </a:spcBef>
            <a:spcAft>
              <a:spcPct val="35000"/>
            </a:spcAft>
            <a:buNone/>
          </a:pPr>
          <a:r>
            <a:rPr lang="en-US" sz="1900" kern="1200"/>
            <a:t>Collaboration helps drive growth and innovation</a:t>
          </a:r>
        </a:p>
      </dsp:txBody>
      <dsp:txXfrm>
        <a:off x="966608" y="1050041"/>
        <a:ext cx="7262991" cy="836890"/>
      </dsp:txXfrm>
    </dsp:sp>
    <dsp:sp modelId="{BBD5B688-DF1D-4A89-ADA1-9283B26F7890}">
      <dsp:nvSpPr>
        <dsp:cNvPr id="0" name=""/>
        <dsp:cNvSpPr/>
      </dsp:nvSpPr>
      <dsp:spPr>
        <a:xfrm>
          <a:off x="0" y="2096154"/>
          <a:ext cx="8229600" cy="83689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B731B6-0E8C-4CA5-9555-6FCE5458B329}">
      <dsp:nvSpPr>
        <dsp:cNvPr id="0" name=""/>
        <dsp:cNvSpPr/>
      </dsp:nvSpPr>
      <dsp:spPr>
        <a:xfrm>
          <a:off x="253159" y="2284455"/>
          <a:ext cx="460289" cy="46028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CBED608-6627-4EC6-9B38-74EE7919F1DA}">
      <dsp:nvSpPr>
        <dsp:cNvPr id="0" name=""/>
        <dsp:cNvSpPr/>
      </dsp:nvSpPr>
      <dsp:spPr>
        <a:xfrm>
          <a:off x="966608" y="2096154"/>
          <a:ext cx="7262991" cy="836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571" tIns="88571" rIns="88571" bIns="88571" numCol="1" spcCol="1270" anchor="ctr" anchorCtr="0">
          <a:noAutofit/>
        </a:bodyPr>
        <a:lstStyle/>
        <a:p>
          <a:pPr marL="0" lvl="0" indent="0" algn="l" defTabSz="844550">
            <a:lnSpc>
              <a:spcPct val="90000"/>
            </a:lnSpc>
            <a:spcBef>
              <a:spcPct val="0"/>
            </a:spcBef>
            <a:spcAft>
              <a:spcPct val="35000"/>
            </a:spcAft>
            <a:buNone/>
          </a:pPr>
          <a:r>
            <a:rPr lang="en-US" sz="1900" kern="1200"/>
            <a:t>IT enables remote, virtual teamwork</a:t>
          </a:r>
        </a:p>
      </dsp:txBody>
      <dsp:txXfrm>
        <a:off x="966608" y="2096154"/>
        <a:ext cx="7262991" cy="836890"/>
      </dsp:txXfrm>
    </dsp:sp>
    <dsp:sp modelId="{394C5A67-F4A8-47BF-877D-68857610579C}">
      <dsp:nvSpPr>
        <dsp:cNvPr id="0" name=""/>
        <dsp:cNvSpPr/>
      </dsp:nvSpPr>
      <dsp:spPr>
        <a:xfrm>
          <a:off x="0" y="3142267"/>
          <a:ext cx="8229600" cy="83689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BDE22B-E101-45B5-9107-01D0D03719AC}">
      <dsp:nvSpPr>
        <dsp:cNvPr id="0" name=""/>
        <dsp:cNvSpPr/>
      </dsp:nvSpPr>
      <dsp:spPr>
        <a:xfrm>
          <a:off x="253159" y="3330568"/>
          <a:ext cx="460289" cy="46028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B7933E-5AE3-41D5-B4BB-7ADAE5A5FFFF}">
      <dsp:nvSpPr>
        <dsp:cNvPr id="0" name=""/>
        <dsp:cNvSpPr/>
      </dsp:nvSpPr>
      <dsp:spPr>
        <a:xfrm>
          <a:off x="966608" y="3142267"/>
          <a:ext cx="7262991" cy="836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571" tIns="88571" rIns="88571" bIns="88571" numCol="1" spcCol="1270" anchor="ctr" anchorCtr="0">
          <a:noAutofit/>
        </a:bodyPr>
        <a:lstStyle/>
        <a:p>
          <a:pPr marL="0" lvl="0" indent="0" algn="l" defTabSz="844550">
            <a:lnSpc>
              <a:spcPct val="90000"/>
            </a:lnSpc>
            <a:spcBef>
              <a:spcPct val="0"/>
            </a:spcBef>
            <a:spcAft>
              <a:spcPct val="35000"/>
            </a:spcAft>
            <a:buNone/>
          </a:pPr>
          <a:r>
            <a:rPr lang="en-US" sz="1900" kern="1200" dirty="0"/>
            <a:t>Teamwork requires good communication and interpersonal skills</a:t>
          </a:r>
        </a:p>
      </dsp:txBody>
      <dsp:txXfrm>
        <a:off x="966608" y="3142267"/>
        <a:ext cx="7262991" cy="836890"/>
      </dsp:txXfrm>
    </dsp:sp>
    <dsp:sp modelId="{E8852C84-C687-4042-B37D-018A9E9CC897}">
      <dsp:nvSpPr>
        <dsp:cNvPr id="0" name=""/>
        <dsp:cNvSpPr/>
      </dsp:nvSpPr>
      <dsp:spPr>
        <a:xfrm>
          <a:off x="0" y="4188380"/>
          <a:ext cx="8229600" cy="83689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F3F4F6-E4C8-40F1-B8BF-32AFAA2D6E72}">
      <dsp:nvSpPr>
        <dsp:cNvPr id="0" name=""/>
        <dsp:cNvSpPr/>
      </dsp:nvSpPr>
      <dsp:spPr>
        <a:xfrm>
          <a:off x="253159" y="4376680"/>
          <a:ext cx="460289" cy="46028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392129F-9900-4B8B-B0D4-98707A169261}">
      <dsp:nvSpPr>
        <dsp:cNvPr id="0" name=""/>
        <dsp:cNvSpPr/>
      </dsp:nvSpPr>
      <dsp:spPr>
        <a:xfrm>
          <a:off x="966608" y="4188380"/>
          <a:ext cx="7262991" cy="836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571" tIns="88571" rIns="88571" bIns="88571" numCol="1" spcCol="1270" anchor="ctr" anchorCtr="0">
          <a:noAutofit/>
        </a:bodyPr>
        <a:lstStyle/>
        <a:p>
          <a:pPr marL="0" lvl="0" indent="0" algn="l" defTabSz="844550">
            <a:lnSpc>
              <a:spcPct val="90000"/>
            </a:lnSpc>
            <a:spcBef>
              <a:spcPct val="0"/>
            </a:spcBef>
            <a:spcAft>
              <a:spcPct val="35000"/>
            </a:spcAft>
            <a:buNone/>
          </a:pPr>
          <a:r>
            <a:rPr lang="en-US" sz="1900" kern="1200"/>
            <a:t>Training helps teams boost performance, manage conflict, and communicate openly</a:t>
          </a:r>
        </a:p>
      </dsp:txBody>
      <dsp:txXfrm>
        <a:off x="966608" y="4188380"/>
        <a:ext cx="7262991" cy="83689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7.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9.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FF8D30-414E-504B-B974-AC343D7FC92B}" type="datetimeFigureOut">
              <a:rPr lang="en-US" smtClean="0"/>
              <a:t>6/9/2020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40ED36-F30B-6D4B-B4DE-5EAE0280F993}" type="slidenum">
              <a:rPr lang="en-US" smtClean="0"/>
              <a:t>‹#›</a:t>
            </a:fld>
            <a:endParaRPr lang="en-US"/>
          </a:p>
        </p:txBody>
      </p:sp>
    </p:spTree>
    <p:extLst>
      <p:ext uri="{BB962C8B-B14F-4D97-AF65-F5344CB8AC3E}">
        <p14:creationId xmlns:p14="http://schemas.microsoft.com/office/powerpoint/2010/main" val="1832783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Soft skill: </a:t>
            </a:r>
            <a:r>
              <a:rPr lang="en-CA" dirty="0"/>
              <a:t>A social, interpersonal, self-management, or language skill that complements a person’s technical skills</a:t>
            </a:r>
          </a:p>
          <a:p>
            <a:pPr marL="0" indent="0">
              <a:buNone/>
            </a:pPr>
            <a:r>
              <a:rPr lang="en-CA" b="1" dirty="0"/>
              <a:t>Hard skill: </a:t>
            </a:r>
            <a:r>
              <a:rPr lang="en-CA" dirty="0"/>
              <a:t>A technical skill (know-how and abilities) that a person requires for a specific job</a:t>
            </a:r>
          </a:p>
          <a:p>
            <a:endParaRPr lang="en-US" dirty="0"/>
          </a:p>
          <a:p>
            <a:r>
              <a:rPr lang="en-US" dirty="0"/>
              <a:t>Good communication skills makes good business sense. Strong communication skills benefits employees and the companies they work for. HR specialists and business leaders increasingly look for new hires that have good communication skills. </a:t>
            </a:r>
          </a:p>
          <a:p>
            <a:endParaRPr lang="en-US" dirty="0"/>
          </a:p>
          <a:p>
            <a:r>
              <a:rPr lang="en-US" dirty="0"/>
              <a:t>Effective communication nurtures collaborative and creative workplaces; builds credibility, accountability, and relationships; increases efficiency, workflow, and productivity; enhances problem-solving and decision-making, and creates wealth.</a:t>
            </a:r>
          </a:p>
          <a:p>
            <a:endParaRPr lang="en-US" dirty="0"/>
          </a:p>
        </p:txBody>
      </p:sp>
      <p:sp>
        <p:nvSpPr>
          <p:cNvPr id="4" name="Slide Number Placeholder 3"/>
          <p:cNvSpPr>
            <a:spLocks noGrp="1"/>
          </p:cNvSpPr>
          <p:nvPr>
            <p:ph type="sldNum" sz="quarter" idx="5"/>
          </p:nvPr>
        </p:nvSpPr>
        <p:spPr/>
        <p:txBody>
          <a:bodyPr/>
          <a:lstStyle/>
          <a:p>
            <a:fld id="{E840ED36-F30B-6D4B-B4DE-5EAE0280F993}" type="slidenum">
              <a:rPr lang="en-US" smtClean="0"/>
              <a:t>2</a:t>
            </a:fld>
            <a:endParaRPr lang="en-US"/>
          </a:p>
        </p:txBody>
      </p:sp>
    </p:spTree>
    <p:extLst>
      <p:ext uri="{BB962C8B-B14F-4D97-AF65-F5344CB8AC3E}">
        <p14:creationId xmlns:p14="http://schemas.microsoft.com/office/powerpoint/2010/main" val="2558383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Many business leaders believe Web 3.0 will transform business (sales, marketing, product development) with its unprecedented ability to connect and communicate with customers; real-time analytics; data capture from online activities. Companies that have embraced it include Dell (community of 1 million users to test products and give feedback) and Amazon (uses AI to give customer recommendations based on browsing history).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CA" sz="1200" b="1" kern="1200" dirty="0">
                <a:solidFill>
                  <a:schemeClr val="tx1"/>
                </a:solidFill>
                <a:effectLst/>
                <a:latin typeface="+mn-lt"/>
                <a:ea typeface="+mn-ea"/>
                <a:cs typeface="+mn-cs"/>
              </a:rPr>
              <a:t>Business-to-business (B2B) </a:t>
            </a:r>
            <a:r>
              <a:rPr lang="en-CA" sz="1200" kern="1200" dirty="0">
                <a:solidFill>
                  <a:schemeClr val="tx1"/>
                </a:solidFill>
                <a:effectLst/>
                <a:latin typeface="+mn-lt"/>
                <a:ea typeface="+mn-ea"/>
                <a:cs typeface="+mn-cs"/>
              </a:rPr>
              <a:t>apps are used to support an organization’s internal business processes such as customer-relationship management, warehouse management, and salesforce automation. </a:t>
            </a:r>
          </a:p>
          <a:p>
            <a:pPr marL="171450" indent="-171450">
              <a:buFont typeface="Arial" panose="020B0604020202020204" pitchFamily="34" charset="0"/>
              <a:buChar char="•"/>
            </a:pPr>
            <a:r>
              <a:rPr lang="en-CA" sz="1200" b="1" kern="1200" dirty="0">
                <a:solidFill>
                  <a:schemeClr val="tx1"/>
                </a:solidFill>
                <a:effectLst/>
                <a:latin typeface="+mn-lt"/>
                <a:ea typeface="+mn-ea"/>
                <a:cs typeface="+mn-cs"/>
              </a:rPr>
              <a:t>Business-to-consumer (B2C)</a:t>
            </a:r>
            <a:r>
              <a:rPr lang="en-CA" sz="1200" kern="1200" dirty="0">
                <a:solidFill>
                  <a:schemeClr val="tx1"/>
                </a:solidFill>
                <a:effectLst/>
                <a:latin typeface="+mn-lt"/>
                <a:ea typeface="+mn-ea"/>
                <a:cs typeface="+mn-cs"/>
              </a:rPr>
              <a:t> apps fulfill different needs: content-oriented apps, such as Twitter and IM+, answer the need for information, communication, entertainment, and socialization; marketing-oriented apps promote brands and target them to young, digitally native demographics</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Service-oriented apps allow users to perform tasks such as banking, shopping, or consulting schedules; productivity apps include note-taking apps, business-planning apps, file-synching apps, and virtual assistant apps.</a:t>
            </a:r>
          </a:p>
          <a:p>
            <a:endParaRPr lang="en-CA" sz="1200"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840ED36-F30B-6D4B-B4DE-5EAE0280F993}" type="slidenum">
              <a:rPr lang="en-US" smtClean="0"/>
              <a:t>11</a:t>
            </a:fld>
            <a:endParaRPr lang="en-US"/>
          </a:p>
        </p:txBody>
      </p:sp>
    </p:spTree>
    <p:extLst>
      <p:ext uri="{BB962C8B-B14F-4D97-AF65-F5344CB8AC3E}">
        <p14:creationId xmlns:p14="http://schemas.microsoft.com/office/powerpoint/2010/main" val="1276381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sz="1200" kern="1200" dirty="0">
                <a:solidFill>
                  <a:schemeClr val="tx1"/>
                </a:solidFill>
                <a:effectLst/>
                <a:latin typeface="+mn-lt"/>
                <a:ea typeface="+mn-ea"/>
                <a:cs typeface="+mn-cs"/>
              </a:rPr>
              <a:t>Internet and social media have made information glut and overload a central fact of daily experience. </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Surging volumes of content bring endless choices about what to view, read, listen to, and know. </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Though capital, labour, information, and knowledge are plentiful, attention is scarce, and businesses must compete and manage information strategically to attract it.</a:t>
            </a:r>
          </a:p>
          <a:p>
            <a:pPr marL="171450" indent="-171450">
              <a:buFont typeface="Arial" panose="020B0604020202020204" pitchFamily="34" charset="0"/>
              <a:buChar char="•"/>
            </a:pPr>
            <a:endParaRPr lang="en-CA"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CA" sz="1200" kern="1200" dirty="0">
                <a:solidFill>
                  <a:schemeClr val="tx1"/>
                </a:solidFill>
                <a:effectLst/>
                <a:latin typeface="+mn-lt"/>
                <a:ea typeface="+mn-ea"/>
                <a:cs typeface="+mn-cs"/>
              </a:rPr>
              <a:t>For businesses and their stakeholders, getting attention quickly and memorably and forging connections and affinities online matters more now than it has ever before.</a:t>
            </a:r>
          </a:p>
          <a:p>
            <a:pPr marL="171450" indent="-171450">
              <a:buFont typeface="Arial" panose="020B0604020202020204" pitchFamily="34" charset="0"/>
              <a:buChar char="•"/>
            </a:pPr>
            <a:endParaRPr lang="en-CA"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CA" sz="1200" kern="1200" dirty="0">
                <a:solidFill>
                  <a:schemeClr val="tx1"/>
                </a:solidFill>
                <a:effectLst/>
                <a:latin typeface="+mn-lt"/>
                <a:ea typeface="+mn-ea"/>
                <a:cs typeface="+mn-cs"/>
              </a:rPr>
              <a:t>Share economy app-based services such as Airbnb (accommodation), Lyft (ride sharing), and TaskRabbit (micro jobs) have disrupted previously regulated taxi, car-rental, and hotel industries. </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Because share economies place a monetary value on access to assets, they enable people who control that access to become part-time entrepreneurs.</a:t>
            </a:r>
          </a:p>
          <a:p>
            <a:pPr marL="171450" indent="-171450">
              <a:buFont typeface="Arial" panose="020B0604020202020204" pitchFamily="34" charset="0"/>
              <a:buChar char="•"/>
            </a:pPr>
            <a:endParaRPr lang="en-CA"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840ED36-F30B-6D4B-B4DE-5EAE0280F993}" type="slidenum">
              <a:rPr lang="en-US" smtClean="0"/>
              <a:t>12</a:t>
            </a:fld>
            <a:endParaRPr lang="en-US"/>
          </a:p>
        </p:txBody>
      </p:sp>
    </p:spTree>
    <p:extLst>
      <p:ext uri="{BB962C8B-B14F-4D97-AF65-F5344CB8AC3E}">
        <p14:creationId xmlns:p14="http://schemas.microsoft.com/office/powerpoint/2010/main" val="1972098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i="1" dirty="0" err="1"/>
              <a:t>Indigenomics</a:t>
            </a:r>
            <a:r>
              <a:rPr lang="en-CA" b="1" dirty="0"/>
              <a:t>: </a:t>
            </a:r>
            <a:r>
              <a:rPr lang="en-CA" dirty="0"/>
              <a:t>describes the effort of indigenous peoples to build their future and improve their communities and quality of life through equity, ownership, the environment, environmental planning and procurement.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Territorial acknowledgement: </a:t>
            </a:r>
            <a:r>
              <a:rPr lang="en-CA" b="0" dirty="0"/>
              <a:t>statement</a:t>
            </a:r>
            <a:r>
              <a:rPr lang="en-CA" b="1" dirty="0"/>
              <a:t> </a:t>
            </a:r>
            <a:r>
              <a:rPr lang="en-CA" b="0" dirty="0"/>
              <a:t>that recognizes the traditional territory of Indigenous peoples who inhabit, or once inhabited, the land on which a meeting, conference, course, community event, occurs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dirty="0"/>
              <a:t>Territorial acknowledgements must be specific to the area and the Indigenous people(s) who call or called that area home. Some go further, mentioning obligations to Indigenous communities and treaties, recognizing Indigenous title to traditional territories. </a:t>
            </a:r>
            <a:endParaRPr lang="en-CA" b="1" dirty="0"/>
          </a:p>
          <a:p>
            <a:endParaRPr lang="en-US" dirty="0"/>
          </a:p>
        </p:txBody>
      </p:sp>
      <p:sp>
        <p:nvSpPr>
          <p:cNvPr id="4" name="Slide Number Placeholder 3"/>
          <p:cNvSpPr>
            <a:spLocks noGrp="1"/>
          </p:cNvSpPr>
          <p:nvPr>
            <p:ph type="sldNum" sz="quarter" idx="5"/>
          </p:nvPr>
        </p:nvSpPr>
        <p:spPr/>
        <p:txBody>
          <a:bodyPr/>
          <a:lstStyle/>
          <a:p>
            <a:fld id="{E840ED36-F30B-6D4B-B4DE-5EAE0280F993}" type="slidenum">
              <a:rPr lang="en-US" smtClean="0"/>
              <a:t>13</a:t>
            </a:fld>
            <a:endParaRPr lang="en-US"/>
          </a:p>
        </p:txBody>
      </p:sp>
    </p:spTree>
    <p:extLst>
      <p:ext uri="{BB962C8B-B14F-4D97-AF65-F5344CB8AC3E}">
        <p14:creationId xmlns:p14="http://schemas.microsoft.com/office/powerpoint/2010/main" val="3089703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a:t>Professionalism is embedded in every aspect of the workplace, including its systems, structures, rules, and procedures. It is prioritized in an organization’s policies, mission statement, codes of conduct, training manuals, and communication standards because it is considered desirable, appealing, and rewarding. </a:t>
            </a:r>
            <a:endParaRPr lang="en-US" sz="1200" b="0" kern="1200" dirty="0">
              <a:solidFill>
                <a:schemeClr val="tx1"/>
              </a:solidFill>
              <a:effectLst/>
              <a:latin typeface="+mn-lt"/>
              <a:ea typeface="+mn-ea"/>
              <a:cs typeface="+mn-cs"/>
            </a:endParaRPr>
          </a:p>
          <a:p>
            <a:pPr marL="0" indent="0">
              <a:buFont typeface="Arial" panose="020B0604020202020204" pitchFamily="34" charset="0"/>
              <a:buNone/>
            </a:pPr>
            <a:r>
              <a:rPr lang="en-CA" sz="1200" kern="1200" dirty="0">
                <a:solidFill>
                  <a:schemeClr val="tx1"/>
                </a:solidFill>
                <a:effectLst/>
                <a:latin typeface="+mn-lt"/>
                <a:ea typeface="+mn-ea"/>
                <a:cs typeface="+mn-cs"/>
              </a:rPr>
              <a:t>Example: 2014–2015 the Chartered Professional Accountants of Canada raised awareness of its new professional designation by promoting its brand with the tagline “Need a PRO?”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p>
          <a:p>
            <a:pPr marL="171450" indent="-171450">
              <a:buFont typeface="Arial" panose="020B0604020202020204" pitchFamily="34" charset="0"/>
              <a:buChar char="•"/>
            </a:pPr>
            <a:r>
              <a:rPr lang="en-CA" sz="1200" kern="1200" dirty="0">
                <a:solidFill>
                  <a:schemeClr val="tx1"/>
                </a:solidFill>
                <a:effectLst/>
                <a:latin typeface="+mn-lt"/>
                <a:ea typeface="+mn-ea"/>
                <a:cs typeface="+mn-cs"/>
              </a:rPr>
              <a:t>A commitment to professionalism increases the chance that your behaviour, interactions, communications, and achievements will be viewed positively. </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Professionalism is good for business because it enhances a company’s efficiency, productivity, competitiveness, and reputation.</a:t>
            </a:r>
          </a:p>
          <a:p>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840ED36-F30B-6D4B-B4DE-5EAE0280F993}" type="slidenum">
              <a:rPr lang="en-US" smtClean="0"/>
              <a:t>15</a:t>
            </a:fld>
            <a:endParaRPr lang="en-US"/>
          </a:p>
        </p:txBody>
      </p:sp>
    </p:spTree>
    <p:extLst>
      <p:ext uri="{BB962C8B-B14F-4D97-AF65-F5344CB8AC3E}">
        <p14:creationId xmlns:p14="http://schemas.microsoft.com/office/powerpoint/2010/main" val="1457654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1.1 </a:t>
            </a:r>
            <a:r>
              <a:rPr lang="en-US" dirty="0"/>
              <a:t>lists the skills and personal qualities required for professionalism or “good corporate citizenship”; continued on following slide</a:t>
            </a:r>
          </a:p>
        </p:txBody>
      </p:sp>
      <p:sp>
        <p:nvSpPr>
          <p:cNvPr id="4" name="Slide Number Placeholder 3"/>
          <p:cNvSpPr>
            <a:spLocks noGrp="1"/>
          </p:cNvSpPr>
          <p:nvPr>
            <p:ph type="sldNum" sz="quarter" idx="5"/>
          </p:nvPr>
        </p:nvSpPr>
        <p:spPr/>
        <p:txBody>
          <a:bodyPr/>
          <a:lstStyle/>
          <a:p>
            <a:fld id="{E840ED36-F30B-6D4B-B4DE-5EAE0280F993}" type="slidenum">
              <a:rPr lang="en-US" smtClean="0"/>
              <a:t>16</a:t>
            </a:fld>
            <a:endParaRPr lang="en-US"/>
          </a:p>
        </p:txBody>
      </p:sp>
    </p:spTree>
    <p:extLst>
      <p:ext uri="{BB962C8B-B14F-4D97-AF65-F5344CB8AC3E}">
        <p14:creationId xmlns:p14="http://schemas.microsoft.com/office/powerpoint/2010/main" val="219936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Figure 1.1 (cont’d)  </a:t>
            </a:r>
            <a:r>
              <a:rPr lang="en-US" b="0" dirty="0"/>
              <a:t>lists the qualities most organizations expect of employees who are good “corporate citizens”</a:t>
            </a:r>
          </a:p>
          <a:p>
            <a:endParaRPr lang="en-US" dirty="0"/>
          </a:p>
        </p:txBody>
      </p:sp>
      <p:sp>
        <p:nvSpPr>
          <p:cNvPr id="4" name="Slide Number Placeholder 3"/>
          <p:cNvSpPr>
            <a:spLocks noGrp="1"/>
          </p:cNvSpPr>
          <p:nvPr>
            <p:ph type="sldNum" sz="quarter" idx="5"/>
          </p:nvPr>
        </p:nvSpPr>
        <p:spPr/>
        <p:txBody>
          <a:bodyPr/>
          <a:lstStyle/>
          <a:p>
            <a:fld id="{E840ED36-F30B-6D4B-B4DE-5EAE0280F993}" type="slidenum">
              <a:rPr lang="en-US" smtClean="0"/>
              <a:t>17</a:t>
            </a:fld>
            <a:endParaRPr lang="en-US"/>
          </a:p>
        </p:txBody>
      </p:sp>
    </p:spTree>
    <p:extLst>
      <p:ext uri="{BB962C8B-B14F-4D97-AF65-F5344CB8AC3E}">
        <p14:creationId xmlns:p14="http://schemas.microsoft.com/office/powerpoint/2010/main" val="720510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Authentic organizations: </a:t>
            </a:r>
            <a:r>
              <a:rPr lang="en-US" b="0" dirty="0"/>
              <a:t>Organizations that encourage employees to be their best selves by valuing and nurturing their perspectives and differences in attitudes. They take this approach to counter negative interpretations of the “good corporate citizen” expectation.</a:t>
            </a:r>
          </a:p>
          <a:p>
            <a:endParaRPr lang="en-US" b="0" dirty="0"/>
          </a:p>
          <a:p>
            <a:r>
              <a:rPr lang="en-CA" sz="1200" kern="1200" dirty="0">
                <a:solidFill>
                  <a:schemeClr val="tx1"/>
                </a:solidFill>
                <a:effectLst/>
                <a:latin typeface="+mn-lt"/>
                <a:ea typeface="+mn-ea"/>
                <a:cs typeface="+mn-cs"/>
              </a:rPr>
              <a:t>Examples: </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IT company Cisco Systems Canada has set up a reverse-mentoring program that gives new recruits the opportunity to share tips with corporate leaders and motivates the new employees by making them feel they can make a difference. </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The Aboriginal Peoples Television Network Inc. (APTN), one of the </a:t>
            </a:r>
            <a:r>
              <a:rPr lang="en-CA" sz="1200" i="1" kern="1200" dirty="0">
                <a:solidFill>
                  <a:schemeClr val="tx1"/>
                </a:solidFill>
                <a:effectLst/>
                <a:latin typeface="+mn-lt"/>
                <a:ea typeface="+mn-ea"/>
                <a:cs typeface="+mn-cs"/>
              </a:rPr>
              <a:t>Globe and Mail</a:t>
            </a:r>
            <a:r>
              <a:rPr lang="en-CA" sz="1200" kern="1200" dirty="0">
                <a:solidFill>
                  <a:schemeClr val="tx1"/>
                </a:solidFill>
                <a:effectLst/>
                <a:latin typeface="+mn-lt"/>
                <a:ea typeface="+mn-ea"/>
                <a:cs typeface="+mn-cs"/>
              </a:rPr>
              <a:t>’s Top 100 Employers, formed a committee to foster long-term employee engagement through a collaborative approach.</a:t>
            </a:r>
          </a:p>
          <a:p>
            <a:endParaRPr lang="en-CA" sz="1200"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5"/>
          </p:nvPr>
        </p:nvSpPr>
        <p:spPr/>
        <p:txBody>
          <a:bodyPr/>
          <a:lstStyle/>
          <a:p>
            <a:fld id="{E840ED36-F30B-6D4B-B4DE-5EAE0280F993}" type="slidenum">
              <a:rPr lang="en-US" smtClean="0"/>
              <a:t>18</a:t>
            </a:fld>
            <a:endParaRPr lang="en-US"/>
          </a:p>
        </p:txBody>
      </p:sp>
    </p:spTree>
    <p:extLst>
      <p:ext uri="{BB962C8B-B14F-4D97-AF65-F5344CB8AC3E}">
        <p14:creationId xmlns:p14="http://schemas.microsoft.com/office/powerpoint/2010/main" val="16700421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sz="1200" kern="1200" dirty="0">
                <a:solidFill>
                  <a:schemeClr val="tx1"/>
                </a:solidFill>
                <a:effectLst/>
                <a:latin typeface="+mn-lt"/>
                <a:ea typeface="+mn-ea"/>
                <a:cs typeface="+mn-cs"/>
              </a:rPr>
              <a:t>Relationships are defined by the boundaries we set to map out what is acceptable behaviour and what is off-limits in particular contexts. </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Boundaries create transparency and help build strong, respectful relationships.</a:t>
            </a:r>
          </a:p>
          <a:p>
            <a:pPr marL="171450" indent="-171450">
              <a:buFont typeface="Arial" panose="020B0604020202020204" pitchFamily="34" charset="0"/>
              <a:buChar char="•"/>
            </a:pPr>
            <a:endParaRPr lang="en-CA"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CA" sz="1200" kern="1200" dirty="0">
                <a:solidFill>
                  <a:schemeClr val="tx1"/>
                </a:solidFill>
                <a:effectLst/>
                <a:latin typeface="+mn-lt"/>
                <a:ea typeface="+mn-ea"/>
                <a:cs typeface="+mn-cs"/>
              </a:rPr>
              <a:t>Professional boundaries help employees work safely, comfortably, and productively. </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They help each member of an organization know where they stand, what is expected of them, and what they can rightfully say “yes” and “no” to. </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Recognizing and respecting boundaries helps people work together more effectively, and it helps build an environment of transparency in which there is less chance of stress, blame, or bullying.</a:t>
            </a:r>
          </a:p>
          <a:p>
            <a:endParaRPr lang="en-CA" sz="1200" kern="1200" dirty="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5"/>
          </p:nvPr>
        </p:nvSpPr>
        <p:spPr/>
        <p:txBody>
          <a:bodyPr/>
          <a:lstStyle/>
          <a:p>
            <a:fld id="{E840ED36-F30B-6D4B-B4DE-5EAE0280F993}" type="slidenum">
              <a:rPr lang="en-US" smtClean="0"/>
              <a:t>19</a:t>
            </a:fld>
            <a:endParaRPr lang="en-US"/>
          </a:p>
        </p:txBody>
      </p:sp>
    </p:spTree>
    <p:extLst>
      <p:ext uri="{BB962C8B-B14F-4D97-AF65-F5344CB8AC3E}">
        <p14:creationId xmlns:p14="http://schemas.microsoft.com/office/powerpoint/2010/main" val="91089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Defining and establishing professional boundaries begins with recognizing the limits of your personal boundaries. It also requires you to understand the guidelines your organization has set to regulate how you will behave toward others and how others will behave toward you. </a:t>
            </a:r>
          </a:p>
          <a:p>
            <a:r>
              <a:rPr lang="en-CA" sz="1200" kern="1200" dirty="0">
                <a:solidFill>
                  <a:schemeClr val="tx1"/>
                </a:solidFill>
                <a:effectLst/>
                <a:latin typeface="+mn-lt"/>
                <a:ea typeface="+mn-ea"/>
                <a:cs typeface="+mn-cs"/>
              </a:rPr>
              <a:t>To start, you should be able to answer the following questions:</a:t>
            </a:r>
          </a:p>
          <a:p>
            <a:r>
              <a:rPr lang="en-CA" sz="1200" kern="1200" dirty="0">
                <a:solidFill>
                  <a:schemeClr val="tx1"/>
                </a:solidFill>
                <a:effectLst/>
                <a:latin typeface="+mn-lt"/>
                <a:ea typeface="+mn-ea"/>
                <a:cs typeface="+mn-cs"/>
              </a:rPr>
              <a:t>• What is your role according to your job description?</a:t>
            </a:r>
          </a:p>
          <a:p>
            <a:r>
              <a:rPr lang="en-CA" sz="1200" kern="1200" dirty="0">
                <a:solidFill>
                  <a:schemeClr val="tx1"/>
                </a:solidFill>
                <a:effectLst/>
                <a:latin typeface="+mn-lt"/>
                <a:ea typeface="+mn-ea"/>
                <a:cs typeface="+mn-cs"/>
              </a:rPr>
              <a:t>• What are your duties and responsibilities?</a:t>
            </a:r>
          </a:p>
          <a:p>
            <a:r>
              <a:rPr lang="en-CA" sz="1200" kern="1200" dirty="0">
                <a:solidFill>
                  <a:schemeClr val="tx1"/>
                </a:solidFill>
                <a:effectLst/>
                <a:latin typeface="+mn-lt"/>
                <a:ea typeface="+mn-ea"/>
                <a:cs typeface="+mn-cs"/>
              </a:rPr>
              <a:t>• Who do you support and report to?</a:t>
            </a:r>
          </a:p>
          <a:p>
            <a:r>
              <a:rPr lang="en-CA" sz="1200" kern="1200" dirty="0">
                <a:solidFill>
                  <a:schemeClr val="tx1"/>
                </a:solidFill>
                <a:effectLst/>
                <a:latin typeface="+mn-lt"/>
                <a:ea typeface="+mn-ea"/>
                <a:cs typeface="+mn-cs"/>
              </a:rPr>
              <a:t>• Who assigns your work and sets your priorities?</a:t>
            </a:r>
          </a:p>
          <a:p>
            <a:r>
              <a:rPr lang="en-CA" sz="1200" kern="1200" dirty="0">
                <a:solidFill>
                  <a:schemeClr val="tx1"/>
                </a:solidFill>
                <a:effectLst/>
                <a:latin typeface="+mn-lt"/>
                <a:ea typeface="+mn-ea"/>
                <a:cs typeface="+mn-cs"/>
              </a:rPr>
              <a:t>• Who evaluates your work and provides feedback?</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Unprofessional behaviour is often the result of loose boundaries or a lack of respect for established boundaries. It includes: </a:t>
            </a:r>
          </a:p>
          <a:p>
            <a:r>
              <a:rPr lang="en-CA" sz="1200" kern="1200" dirty="0">
                <a:solidFill>
                  <a:schemeClr val="tx1"/>
                </a:solidFill>
                <a:effectLst/>
                <a:latin typeface="+mn-lt"/>
                <a:ea typeface="+mn-ea"/>
                <a:cs typeface="+mn-cs"/>
              </a:rPr>
              <a:t>• gossiping about colleagues</a:t>
            </a:r>
          </a:p>
          <a:p>
            <a:r>
              <a:rPr lang="en-CA" sz="1200" kern="1200" dirty="0">
                <a:solidFill>
                  <a:schemeClr val="tx1"/>
                </a:solidFill>
                <a:effectLst/>
                <a:latin typeface="+mn-lt"/>
                <a:ea typeface="+mn-ea"/>
                <a:cs typeface="+mn-cs"/>
              </a:rPr>
              <a:t>• bullying and intimidating colleagues</a:t>
            </a:r>
          </a:p>
          <a:p>
            <a:r>
              <a:rPr lang="en-CA" sz="1200" kern="1200" dirty="0">
                <a:solidFill>
                  <a:schemeClr val="tx1"/>
                </a:solidFill>
                <a:effectLst/>
                <a:latin typeface="+mn-lt"/>
                <a:ea typeface="+mn-ea"/>
                <a:cs typeface="+mn-cs"/>
              </a:rPr>
              <a:t>• using cliques to ostracize certain colleagues</a:t>
            </a:r>
          </a:p>
          <a:p>
            <a:r>
              <a:rPr lang="en-CA" sz="1200" kern="1200" dirty="0">
                <a:solidFill>
                  <a:schemeClr val="tx1"/>
                </a:solidFill>
                <a:effectLst/>
                <a:latin typeface="+mn-lt"/>
                <a:ea typeface="+mn-ea"/>
                <a:cs typeface="+mn-cs"/>
              </a:rPr>
              <a:t>• using profane language</a:t>
            </a:r>
          </a:p>
          <a:p>
            <a:r>
              <a:rPr lang="en-CA" sz="1200" kern="1200" dirty="0">
                <a:solidFill>
                  <a:schemeClr val="tx1"/>
                </a:solidFill>
                <a:effectLst/>
                <a:latin typeface="+mn-lt"/>
                <a:ea typeface="+mn-ea"/>
                <a:cs typeface="+mn-cs"/>
              </a:rPr>
              <a:t>• ignoring messages or responding to colleagues in an inappropriate way</a:t>
            </a:r>
          </a:p>
          <a:p>
            <a:r>
              <a:rPr lang="en-CA" sz="1200" kern="1200" dirty="0">
                <a:solidFill>
                  <a:schemeClr val="tx1"/>
                </a:solidFill>
                <a:effectLst/>
                <a:latin typeface="+mn-lt"/>
                <a:ea typeface="+mn-ea"/>
                <a:cs typeface="+mn-cs"/>
              </a:rPr>
              <a:t>• sabotaging a colleague’s efforts</a:t>
            </a:r>
          </a:p>
          <a:p>
            <a:r>
              <a:rPr lang="en-CA" sz="1200" kern="1200" dirty="0">
                <a:solidFill>
                  <a:schemeClr val="tx1"/>
                </a:solidFill>
                <a:effectLst/>
                <a:latin typeface="+mn-lt"/>
                <a:ea typeface="+mn-ea"/>
                <a:cs typeface="+mn-cs"/>
              </a:rPr>
              <a:t>• blaming a colleague unfairly for your mistake</a:t>
            </a:r>
          </a:p>
          <a:p>
            <a:r>
              <a:rPr lang="en-CA" sz="1200" kern="1200" dirty="0">
                <a:solidFill>
                  <a:schemeClr val="tx1"/>
                </a:solidFill>
                <a:effectLst/>
                <a:latin typeface="+mn-lt"/>
                <a:ea typeface="+mn-ea"/>
                <a:cs typeface="+mn-cs"/>
              </a:rPr>
              <a:t>• not acknowledging a colleague’s presence or contribution</a:t>
            </a:r>
          </a:p>
          <a:p>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Example: Former Toronto mayor Rob Ford learned first-hand the negative repercussions of violating boundaries in the workplace when, in 2013, he knocked over and caused injury to Toronto City Councillor Pam McConnell in the city council’s chambers—their shared place of work. Toronto citizens and media criticized Ford’s behaviour, and widespread media reports of the incident did little to improve Ford’s already sagging reputation.</a:t>
            </a: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General rules of thumb: check your emotional baggage at the door; stay principled, committed, and respectful; and be the best employee you can be.</a:t>
            </a:r>
          </a:p>
          <a:p>
            <a:endParaRPr lang="en-CA" sz="1200"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840ED36-F30B-6D4B-B4DE-5EAE0280F993}" type="slidenum">
              <a:rPr lang="en-US" smtClean="0"/>
              <a:t>20</a:t>
            </a:fld>
            <a:endParaRPr lang="en-US"/>
          </a:p>
        </p:txBody>
      </p:sp>
    </p:spTree>
    <p:extLst>
      <p:ext uri="{BB962C8B-B14F-4D97-AF65-F5344CB8AC3E}">
        <p14:creationId xmlns:p14="http://schemas.microsoft.com/office/powerpoint/2010/main" val="11589170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Figure 1.2 Types of Teams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Team: </a:t>
            </a:r>
            <a:r>
              <a:rPr lang="en-US" dirty="0"/>
              <a:t>A group whose members have complementary skills and work toward a common mission or goal</a:t>
            </a:r>
          </a:p>
          <a:p>
            <a:endParaRPr lang="en-CA"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CA" sz="1200" kern="1200" dirty="0">
                <a:solidFill>
                  <a:schemeClr val="tx1"/>
                </a:solidFill>
                <a:effectLst/>
                <a:latin typeface="+mn-lt"/>
                <a:ea typeface="+mn-ea"/>
                <a:cs typeface="+mn-cs"/>
              </a:rPr>
              <a:t>Team orientation is a sought-after skill </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Teams are the foundation of organizational life</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Teams help organizations perform crucial functions, including meeting work needs, realizing specific outcomes, and sustaining a competitive advantage. </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Teams are essential because of their capacities in</a:t>
            </a:r>
          </a:p>
          <a:p>
            <a:pPr marL="0" indent="0">
              <a:buFont typeface="Arial" panose="020B0604020202020204" pitchFamily="34" charset="0"/>
              <a:buNone/>
            </a:pPr>
            <a:r>
              <a:rPr lang="en-CA" sz="1200" kern="1200" dirty="0">
                <a:solidFill>
                  <a:schemeClr val="tx1"/>
                </a:solidFill>
                <a:effectLst/>
                <a:latin typeface="+mn-lt"/>
                <a:ea typeface="+mn-ea"/>
                <a:cs typeface="+mn-cs"/>
              </a:rPr>
              <a:t>        • accomplishing projects too large or too complex to be completed by individuals</a:t>
            </a:r>
          </a:p>
          <a:p>
            <a:pPr marL="0" indent="0">
              <a:buFont typeface="Arial" panose="020B0604020202020204" pitchFamily="34" charset="0"/>
              <a:buNone/>
            </a:pPr>
            <a:r>
              <a:rPr lang="en-CA" sz="1200" kern="1200" dirty="0">
                <a:solidFill>
                  <a:schemeClr val="tx1"/>
                </a:solidFill>
                <a:effectLst/>
                <a:latin typeface="+mn-lt"/>
                <a:ea typeface="+mn-ea"/>
                <a:cs typeface="+mn-cs"/>
              </a:rPr>
              <a:t>        • forming bonds and a sense of community</a:t>
            </a:r>
          </a:p>
          <a:p>
            <a:pPr marL="0" indent="0">
              <a:buFont typeface="Arial" panose="020B0604020202020204" pitchFamily="34" charset="0"/>
              <a:buNone/>
            </a:pPr>
            <a:r>
              <a:rPr lang="en-CA" sz="1200" kern="1200" dirty="0">
                <a:solidFill>
                  <a:schemeClr val="tx1"/>
                </a:solidFill>
                <a:effectLst/>
                <a:latin typeface="+mn-lt"/>
                <a:ea typeface="+mn-ea"/>
                <a:cs typeface="+mn-cs"/>
              </a:rPr>
              <a:t>        • proposing and evaluating solutions to organizational problems</a:t>
            </a:r>
          </a:p>
          <a:p>
            <a:pPr marL="0" indent="0">
              <a:buFont typeface="Arial" panose="020B0604020202020204" pitchFamily="34" charset="0"/>
              <a:buNone/>
            </a:pPr>
            <a:r>
              <a:rPr lang="en-CA" sz="1200" kern="1200" dirty="0">
                <a:solidFill>
                  <a:schemeClr val="tx1"/>
                </a:solidFill>
                <a:effectLst/>
                <a:latin typeface="+mn-lt"/>
                <a:ea typeface="+mn-ea"/>
                <a:cs typeface="+mn-cs"/>
              </a:rPr>
              <a:t>        • facilitating innovation</a:t>
            </a:r>
          </a:p>
          <a:p>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840ED36-F30B-6D4B-B4DE-5EAE0280F993}" type="slidenum">
              <a:rPr lang="en-US" smtClean="0"/>
              <a:t>21</a:t>
            </a:fld>
            <a:endParaRPr lang="en-US"/>
          </a:p>
        </p:txBody>
      </p:sp>
    </p:spTree>
    <p:extLst>
      <p:ext uri="{BB962C8B-B14F-4D97-AF65-F5344CB8AC3E}">
        <p14:creationId xmlns:p14="http://schemas.microsoft.com/office/powerpoint/2010/main" val="2357585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Canada’s economy no longer based on raw materials and manufacturing; it is now knowledge-based. Information is a valuable commodity. </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Workers are expected to find and evaluate information and then process and communicate that information effectively. </a:t>
            </a:r>
          </a:p>
          <a:p>
            <a:r>
              <a:rPr lang="en-CA" sz="1200" kern="1200" dirty="0">
                <a:solidFill>
                  <a:schemeClr val="tx1"/>
                </a:solidFill>
                <a:effectLst/>
                <a:latin typeface="+mn-lt"/>
                <a:ea typeface="+mn-ea"/>
                <a:cs typeface="+mn-cs"/>
              </a:rPr>
              <a:t>Practice of collecting, analyzing, and comparing large data sets, and identifying patterns in them to better understand consumer preferences, forecast trends, and attune strategies, products, and services, is increasingly common in businesses large and small. </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73% of surveyed businesses reported gaining value from the data and artificial intelligence (AI) projects they launched in marketing, customer-relationship management, data sharing, human resources and hiring, and security enhancement.</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Companies also rely on competitive intelligence—the practice of deriving data insight from external sources to gain a competitive advantage by utilizing information about a competitor’s products, services, and customers to make business decisions.</a:t>
            </a:r>
          </a:p>
          <a:p>
            <a:endParaRPr lang="en-US" dirty="0"/>
          </a:p>
          <a:p>
            <a:r>
              <a:rPr lang="en-US" dirty="0"/>
              <a:t>Example: The T</a:t>
            </a:r>
            <a:r>
              <a:rPr lang="en-CA" sz="1200" kern="1200" dirty="0" err="1">
                <a:solidFill>
                  <a:schemeClr val="tx1"/>
                </a:solidFill>
                <a:effectLst/>
                <a:latin typeface="+mn-lt"/>
                <a:ea typeface="+mn-ea"/>
                <a:cs typeface="+mn-cs"/>
              </a:rPr>
              <a:t>oronto</a:t>
            </a:r>
            <a:r>
              <a:rPr lang="en-CA" sz="1200" kern="1200" dirty="0">
                <a:solidFill>
                  <a:schemeClr val="tx1"/>
                </a:solidFill>
                <a:effectLst/>
                <a:latin typeface="+mn-lt"/>
                <a:ea typeface="+mn-ea"/>
                <a:cs typeface="+mn-cs"/>
              </a:rPr>
              <a:t> Raptors front office has drawn insights from big data since 2016, when it partnered with IBM to use its AI-based Watson technology to make the strategic draft</a:t>
            </a:r>
          </a:p>
          <a:p>
            <a:r>
              <a:rPr lang="en-CA" sz="1200" kern="1200" dirty="0">
                <a:solidFill>
                  <a:schemeClr val="tx1"/>
                </a:solidFill>
                <a:effectLst/>
                <a:latin typeface="+mn-lt"/>
                <a:ea typeface="+mn-ea"/>
                <a:cs typeface="+mn-cs"/>
              </a:rPr>
              <a:t>picks that helped it clinch the 2019 NBA championship.</a:t>
            </a:r>
          </a:p>
          <a:p>
            <a:endParaRPr lang="en-US" dirty="0"/>
          </a:p>
        </p:txBody>
      </p:sp>
      <p:sp>
        <p:nvSpPr>
          <p:cNvPr id="4" name="Slide Number Placeholder 3"/>
          <p:cNvSpPr>
            <a:spLocks noGrp="1"/>
          </p:cNvSpPr>
          <p:nvPr>
            <p:ph type="sldNum" sz="quarter" idx="5"/>
          </p:nvPr>
        </p:nvSpPr>
        <p:spPr/>
        <p:txBody>
          <a:bodyPr/>
          <a:lstStyle/>
          <a:p>
            <a:fld id="{E840ED36-F30B-6D4B-B4DE-5EAE0280F993}" type="slidenum">
              <a:rPr lang="en-US" smtClean="0"/>
              <a:t>3</a:t>
            </a:fld>
            <a:endParaRPr lang="en-US"/>
          </a:p>
        </p:txBody>
      </p:sp>
    </p:spTree>
    <p:extLst>
      <p:ext uri="{BB962C8B-B14F-4D97-AF65-F5344CB8AC3E}">
        <p14:creationId xmlns:p14="http://schemas.microsoft.com/office/powerpoint/2010/main" val="36306866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sz="1200" kern="1200" dirty="0">
                <a:solidFill>
                  <a:schemeClr val="tx1"/>
                </a:solidFill>
                <a:effectLst/>
                <a:latin typeface="+mn-lt"/>
                <a:ea typeface="+mn-ea"/>
                <a:cs typeface="+mn-cs"/>
              </a:rPr>
              <a:t>High-performance teams establish a record of working well together and succeeding according to these objectives. </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The experience of working on such a team can be exhilarating and empowering for its members; however, optimal experience and success depends on adhering to specific principles and boundaries.</a:t>
            </a:r>
          </a:p>
          <a:p>
            <a:pPr marL="171450" indent="-171450">
              <a:buFont typeface="Arial" panose="020B0604020202020204" pitchFamily="34" charset="0"/>
              <a:buChar cha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Team performance = degree to which team meets objectives for time, quality, and cost</a:t>
            </a:r>
          </a:p>
          <a:p>
            <a:endParaRPr lang="en-US" dirty="0"/>
          </a:p>
        </p:txBody>
      </p:sp>
      <p:sp>
        <p:nvSpPr>
          <p:cNvPr id="4" name="Slide Number Placeholder 3"/>
          <p:cNvSpPr>
            <a:spLocks noGrp="1"/>
          </p:cNvSpPr>
          <p:nvPr>
            <p:ph type="sldNum" sz="quarter" idx="5"/>
          </p:nvPr>
        </p:nvSpPr>
        <p:spPr/>
        <p:txBody>
          <a:bodyPr/>
          <a:lstStyle/>
          <a:p>
            <a:fld id="{E840ED36-F30B-6D4B-B4DE-5EAE0280F993}" type="slidenum">
              <a:rPr lang="en-US" smtClean="0"/>
              <a:t>22</a:t>
            </a:fld>
            <a:endParaRPr lang="en-US"/>
          </a:p>
        </p:txBody>
      </p:sp>
    </p:spTree>
    <p:extLst>
      <p:ext uri="{BB962C8B-B14F-4D97-AF65-F5344CB8AC3E}">
        <p14:creationId xmlns:p14="http://schemas.microsoft.com/office/powerpoint/2010/main" val="25352692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The team leader plays a central role in group performance. The team leader can help build </a:t>
            </a:r>
            <a:r>
              <a:rPr lang="en-CA" sz="1200" b="1" kern="1200" dirty="0">
                <a:solidFill>
                  <a:schemeClr val="tx1"/>
                </a:solidFill>
                <a:effectLst/>
                <a:latin typeface="+mn-lt"/>
                <a:ea typeface="+mn-ea"/>
                <a:cs typeface="+mn-cs"/>
              </a:rPr>
              <a:t>cognitive trust </a:t>
            </a:r>
            <a:r>
              <a:rPr lang="en-CA" sz="1200" kern="1200" dirty="0">
                <a:solidFill>
                  <a:schemeClr val="tx1"/>
                </a:solidFill>
                <a:effectLst/>
                <a:latin typeface="+mn-lt"/>
                <a:ea typeface="+mn-ea"/>
                <a:cs typeface="+mn-cs"/>
              </a:rPr>
              <a:t>among team members and enhance the team’s shared sense of </a:t>
            </a:r>
            <a:r>
              <a:rPr lang="en-CA" sz="1200" b="1" kern="1200" dirty="0">
                <a:solidFill>
                  <a:schemeClr val="tx1"/>
                </a:solidFill>
                <a:effectLst/>
                <a:latin typeface="+mn-lt"/>
                <a:ea typeface="+mn-ea"/>
                <a:cs typeface="+mn-cs"/>
              </a:rPr>
              <a:t>collective efficacy</a:t>
            </a:r>
            <a:r>
              <a:rPr lang="en-CA" sz="1200" kern="1200" dirty="0">
                <a:solidFill>
                  <a:schemeClr val="tx1"/>
                </a:solidFill>
                <a:effectLst/>
                <a:latin typeface="+mn-lt"/>
                <a:ea typeface="+mn-ea"/>
                <a:cs typeface="+mn-cs"/>
              </a:rPr>
              <a:t>.</a:t>
            </a:r>
          </a:p>
          <a:p>
            <a:r>
              <a:rPr lang="en-CA" sz="1200" b="1" kern="1200" dirty="0">
                <a:solidFill>
                  <a:schemeClr val="tx1"/>
                </a:solidFill>
                <a:effectLst/>
                <a:latin typeface="+mn-lt"/>
                <a:ea typeface="+mn-ea"/>
                <a:cs typeface="+mn-cs"/>
              </a:rPr>
              <a:t>Cognitive trust: </a:t>
            </a:r>
            <a:r>
              <a:rPr lang="en-CA" sz="1200" kern="1200" dirty="0">
                <a:solidFill>
                  <a:schemeClr val="tx1"/>
                </a:solidFill>
                <a:effectLst/>
                <a:latin typeface="+mn-lt"/>
                <a:ea typeface="+mn-ea"/>
                <a:cs typeface="+mn-cs"/>
              </a:rPr>
              <a:t>In a team setting, individuals’ beliefs in the reliability and dependability of fellow team members</a:t>
            </a:r>
          </a:p>
          <a:p>
            <a:r>
              <a:rPr lang="en-CA" sz="1200" b="1" kern="1200" dirty="0">
                <a:solidFill>
                  <a:schemeClr val="tx1"/>
                </a:solidFill>
                <a:effectLst/>
                <a:latin typeface="+mn-lt"/>
                <a:ea typeface="+mn-ea"/>
                <a:cs typeface="+mn-cs"/>
              </a:rPr>
              <a:t>Collective efficacy: </a:t>
            </a:r>
            <a:r>
              <a:rPr lang="en-CA" sz="1200" kern="1200" dirty="0">
                <a:solidFill>
                  <a:schemeClr val="tx1"/>
                </a:solidFill>
                <a:effectLst/>
                <a:latin typeface="+mn-lt"/>
                <a:ea typeface="+mn-ea"/>
                <a:cs typeface="+mn-cs"/>
              </a:rPr>
              <a:t>In a team setting, the group’s belief in the ability of the team to organize and execute activities that will enable them to achieve their goal(s)</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Several models, with differing team-leader roles, are open to teams for guiding the decision-making process:</a:t>
            </a:r>
          </a:p>
          <a:p>
            <a:r>
              <a:rPr lang="en-CA" sz="1200" kern="1200" dirty="0">
                <a:solidFill>
                  <a:schemeClr val="tx1"/>
                </a:solidFill>
                <a:effectLst/>
                <a:latin typeface="+mn-lt"/>
                <a:ea typeface="+mn-ea"/>
                <a:cs typeface="+mn-cs"/>
              </a:rPr>
              <a:t>• unilateral decision-making by the team leader, who then informs other members of the decision (often preferred in time-sensitive situations)</a:t>
            </a:r>
          </a:p>
          <a:p>
            <a:r>
              <a:rPr lang="en-CA" sz="1200" kern="1200" dirty="0">
                <a:solidFill>
                  <a:schemeClr val="tx1"/>
                </a:solidFill>
                <a:effectLst/>
                <a:latin typeface="+mn-lt"/>
                <a:ea typeface="+mn-ea"/>
                <a:cs typeface="+mn-cs"/>
              </a:rPr>
              <a:t>• decision-making by the team leader with input from team members based on their expertise</a:t>
            </a:r>
          </a:p>
          <a:p>
            <a:r>
              <a:rPr lang="en-CA" sz="1200" kern="1200" dirty="0">
                <a:solidFill>
                  <a:schemeClr val="tx1"/>
                </a:solidFill>
                <a:effectLst/>
                <a:latin typeface="+mn-lt"/>
                <a:ea typeface="+mn-ea"/>
                <a:cs typeface="+mn-cs"/>
              </a:rPr>
              <a:t>• decision-making through delegation to team members</a:t>
            </a:r>
          </a:p>
          <a:p>
            <a:r>
              <a:rPr lang="en-CA" sz="1200" kern="1200" dirty="0">
                <a:solidFill>
                  <a:schemeClr val="tx1"/>
                </a:solidFill>
                <a:effectLst/>
                <a:latin typeface="+mn-lt"/>
                <a:ea typeface="+mn-ea"/>
                <a:cs typeface="+mn-cs"/>
              </a:rPr>
              <a:t>• decision-making through a consensus model with input from all members</a:t>
            </a:r>
          </a:p>
          <a:p>
            <a:r>
              <a:rPr lang="en-CA" sz="1200" kern="1200" dirty="0">
                <a:solidFill>
                  <a:schemeClr val="tx1"/>
                </a:solidFill>
                <a:effectLst/>
                <a:latin typeface="+mn-lt"/>
                <a:ea typeface="+mn-ea"/>
                <a:cs typeface="+mn-cs"/>
              </a:rPr>
              <a:t>• decision-making through a majority-rules mode</a:t>
            </a:r>
          </a:p>
          <a:p>
            <a:endParaRPr lang="en-CA" sz="1200" b="1" kern="1200" dirty="0">
              <a:solidFill>
                <a:schemeClr val="tx1"/>
              </a:solidFill>
              <a:effectLst/>
              <a:latin typeface="+mn-lt"/>
              <a:ea typeface="+mn-ea"/>
              <a:cs typeface="+mn-cs"/>
            </a:endParaRPr>
          </a:p>
          <a:p>
            <a:pPr marL="171450" indent="-171450">
              <a:buFont typeface="Arial" panose="020B0604020202020204" pitchFamily="34" charset="0"/>
              <a:buChar char="•"/>
            </a:pPr>
            <a:r>
              <a:rPr lang="en-CA" sz="1200" kern="1200" dirty="0">
                <a:solidFill>
                  <a:schemeClr val="tx1"/>
                </a:solidFill>
                <a:effectLst/>
                <a:latin typeface="+mn-lt"/>
                <a:ea typeface="+mn-ea"/>
                <a:cs typeface="+mn-cs"/>
              </a:rPr>
              <a:t>Quality decisions involve a process where group members engage in open communication, respect each other’s input, and actively support any decision that is made. </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There must be a sound and logical rationale for every decision, based on reliable information that has been shared with all team members and, when appropriate, input from outside stakeholders affected by the decision.</a:t>
            </a:r>
          </a:p>
          <a:p>
            <a:endParaRPr lang="en-CA" sz="1200" b="1" kern="1200" dirty="0">
              <a:solidFill>
                <a:schemeClr val="tx1"/>
              </a:solidFill>
              <a:effectLst/>
              <a:latin typeface="+mn-lt"/>
              <a:ea typeface="+mn-ea"/>
              <a:cs typeface="+mn-cs"/>
            </a:endParaRPr>
          </a:p>
          <a:p>
            <a:endParaRPr lang="en-CA"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840ED36-F30B-6D4B-B4DE-5EAE0280F993}" type="slidenum">
              <a:rPr lang="en-US" smtClean="0"/>
              <a:t>23</a:t>
            </a:fld>
            <a:endParaRPr lang="en-US"/>
          </a:p>
        </p:txBody>
      </p:sp>
    </p:spTree>
    <p:extLst>
      <p:ext uri="{BB962C8B-B14F-4D97-AF65-F5344CB8AC3E}">
        <p14:creationId xmlns:p14="http://schemas.microsoft.com/office/powerpoint/2010/main" val="17085612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Figure 1.4 The Four Stages in Team Development</a:t>
            </a:r>
          </a:p>
          <a:p>
            <a:r>
              <a:rPr lang="en-CA" sz="1200" kern="1200" dirty="0">
                <a:solidFill>
                  <a:schemeClr val="tx1"/>
                </a:solidFill>
                <a:effectLst/>
                <a:latin typeface="+mn-lt"/>
                <a:ea typeface="+mn-ea"/>
                <a:cs typeface="+mn-cs"/>
              </a:rPr>
              <a:t>Teams need to evolve and pass through these four stages of behavioural development before they can perform at the highest level.</a:t>
            </a:r>
          </a:p>
          <a:p>
            <a:endParaRPr lang="en-US" dirty="0"/>
          </a:p>
        </p:txBody>
      </p:sp>
      <p:sp>
        <p:nvSpPr>
          <p:cNvPr id="4" name="Slide Number Placeholder 3"/>
          <p:cNvSpPr>
            <a:spLocks noGrp="1"/>
          </p:cNvSpPr>
          <p:nvPr>
            <p:ph type="sldNum" sz="quarter" idx="5"/>
          </p:nvPr>
        </p:nvSpPr>
        <p:spPr/>
        <p:txBody>
          <a:bodyPr/>
          <a:lstStyle/>
          <a:p>
            <a:fld id="{E840ED36-F30B-6D4B-B4DE-5EAE0280F993}" type="slidenum">
              <a:rPr lang="en-US" smtClean="0"/>
              <a:t>24</a:t>
            </a:fld>
            <a:endParaRPr lang="en-US"/>
          </a:p>
        </p:txBody>
      </p:sp>
    </p:spTree>
    <p:extLst>
      <p:ext uri="{BB962C8B-B14F-4D97-AF65-F5344CB8AC3E}">
        <p14:creationId xmlns:p14="http://schemas.microsoft.com/office/powerpoint/2010/main" val="7976287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Conflicts in teams are common. The way team members respond to and manage conflict can affect a team’s overall performance</a:t>
            </a:r>
            <a:r>
              <a:rPr lang="en-US" sz="1200" kern="1200" dirty="0">
                <a:solidFill>
                  <a:schemeClr val="tx1"/>
                </a:solidFill>
                <a:effectLst/>
                <a:latin typeface="+mn-lt"/>
                <a:ea typeface="+mn-ea"/>
                <a:cs typeface="+mn-cs"/>
              </a:rPr>
              <a:t>. These tips are helpful for avoiding/managing conflict.</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840ED36-F30B-6D4B-B4DE-5EAE0280F993}" type="slidenum">
              <a:rPr lang="en-US" smtClean="0"/>
              <a:t>25</a:t>
            </a:fld>
            <a:endParaRPr lang="en-US"/>
          </a:p>
        </p:txBody>
      </p:sp>
    </p:spTree>
    <p:extLst>
      <p:ext uri="{BB962C8B-B14F-4D97-AF65-F5344CB8AC3E}">
        <p14:creationId xmlns:p14="http://schemas.microsoft.com/office/powerpoint/2010/main" val="33248163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sz="1200" kern="1200" dirty="0">
                <a:solidFill>
                  <a:schemeClr val="tx1"/>
                </a:solidFill>
                <a:effectLst/>
                <a:latin typeface="+mn-lt"/>
                <a:ea typeface="+mn-ea"/>
                <a:cs typeface="+mn-cs"/>
              </a:rPr>
              <a:t>virtual communication has become increasingly common—business meetings, group tasks, work teams</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growth of offshoring (a company practice of subcontracting of a business unit to a different company in a different country), flexible work arrangements, and rapid advances in technology makes it necessary</a:t>
            </a:r>
          </a:p>
          <a:p>
            <a:pPr marL="171450" indent="-171450">
              <a:buFont typeface="Arial" panose="020B0604020202020204" pitchFamily="34" charset="0"/>
              <a:buChar char="•"/>
            </a:pPr>
            <a:endParaRPr lang="en-CA"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CA" sz="1200" kern="1200" dirty="0">
                <a:solidFill>
                  <a:schemeClr val="tx1"/>
                </a:solidFill>
                <a:effectLst/>
                <a:latin typeface="+mn-lt"/>
                <a:ea typeface="+mn-ea"/>
                <a:cs typeface="+mn-cs"/>
              </a:rPr>
              <a:t>Communication in virtual teams is different than face-to-face communication and comes with unique advantages, namely saving time and money, but also challenges. Geographically dispersed team members may be less able to use informal communication approaches and pick up on non-verbal cues. </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They may not have the benefit of contextual information that is typically shared among team members. </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Misunderstandings may be more common. </a:t>
            </a:r>
          </a:p>
          <a:p>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840ED36-F30B-6D4B-B4DE-5EAE0280F993}" type="slidenum">
              <a:rPr lang="en-US" smtClean="0"/>
              <a:t>26</a:t>
            </a:fld>
            <a:endParaRPr lang="en-US"/>
          </a:p>
        </p:txBody>
      </p:sp>
    </p:spTree>
    <p:extLst>
      <p:ext uri="{BB962C8B-B14F-4D97-AF65-F5344CB8AC3E}">
        <p14:creationId xmlns:p14="http://schemas.microsoft.com/office/powerpoint/2010/main" val="36531577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sz="1200" b="0" kern="1200" dirty="0">
                <a:solidFill>
                  <a:schemeClr val="tx1"/>
                </a:solidFill>
                <a:effectLst/>
                <a:latin typeface="+mn-lt"/>
                <a:ea typeface="+mn-ea"/>
                <a:cs typeface="+mn-cs"/>
              </a:rPr>
              <a:t>Business ethics = “do the right thing” with regard to stakeholders (employees, customers, investors, and the public) and the administration of products and services.</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2017 Corporate Communication International Practices &amp; Trends Study Final Report—trust, integrity and candour ranked number one among critical issues in corporate communication.</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Most public- and private-sector firms across Canada have instituted a code or policies to deal with matters such as conflicts of interest, external and customer relations, the handling of company assets, relationships with competitors, and employee workplace issues.</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Create marketplace advantage, enhance employee performance, promote a strong public image, prevent legal challenges, avoid huge sums in legal fees, and provide incentive for leniency in legal proceedings. </a:t>
            </a:r>
          </a:p>
          <a:p>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840ED36-F30B-6D4B-B4DE-5EAE0280F993}" type="slidenum">
              <a:rPr lang="en-US" smtClean="0"/>
              <a:t>28</a:t>
            </a:fld>
            <a:endParaRPr lang="en-US"/>
          </a:p>
        </p:txBody>
      </p:sp>
    </p:spTree>
    <p:extLst>
      <p:ext uri="{BB962C8B-B14F-4D97-AF65-F5344CB8AC3E}">
        <p14:creationId xmlns:p14="http://schemas.microsoft.com/office/powerpoint/2010/main" val="40579079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The safety-in-numbers rationalization: </a:t>
            </a:r>
            <a:r>
              <a:rPr lang="en-CA" sz="1200" b="0" kern="1200" dirty="0">
                <a:solidFill>
                  <a:schemeClr val="tx1"/>
                </a:solidFill>
                <a:effectLst/>
                <a:latin typeface="+mn-lt"/>
                <a:ea typeface="+mn-ea"/>
                <a:cs typeface="+mn-cs"/>
              </a:rPr>
              <a:t>the belief that such behaviour is excusable or guaranteed immunity.</a:t>
            </a:r>
          </a:p>
          <a:p>
            <a:r>
              <a:rPr lang="en-CA" sz="1200" b="1" kern="1200" dirty="0">
                <a:solidFill>
                  <a:schemeClr val="tx1"/>
                </a:solidFill>
                <a:effectLst/>
                <a:latin typeface="+mn-lt"/>
                <a:ea typeface="+mn-ea"/>
                <a:cs typeface="+mn-cs"/>
              </a:rPr>
              <a:t>The head-in-the-sand rationalization:</a:t>
            </a:r>
            <a:r>
              <a:rPr lang="en-CA" sz="1200" b="0" kern="1200" dirty="0">
                <a:solidFill>
                  <a:schemeClr val="tx1"/>
                </a:solidFill>
                <a:effectLst/>
                <a:latin typeface="+mn-lt"/>
                <a:ea typeface="+mn-ea"/>
                <a:cs typeface="+mn-cs"/>
              </a:rPr>
              <a:t> the belief that remaining silent about wrongdoing will make it go away, or fear that taking action to correct it will be seen as “rocking the boat.”</a:t>
            </a:r>
          </a:p>
          <a:p>
            <a:r>
              <a:rPr lang="en-CA" sz="1200" b="1" kern="1200" dirty="0">
                <a:solidFill>
                  <a:schemeClr val="tx1"/>
                </a:solidFill>
                <a:effectLst/>
                <a:latin typeface="+mn-lt"/>
                <a:ea typeface="+mn-ea"/>
                <a:cs typeface="+mn-cs"/>
              </a:rPr>
              <a:t>The between-a-rock-and-a-hard-place rationalization: </a:t>
            </a:r>
            <a:r>
              <a:rPr lang="en-CA" sz="1200" b="0" kern="1200" dirty="0">
                <a:solidFill>
                  <a:schemeClr val="tx1"/>
                </a:solidFill>
                <a:effectLst/>
                <a:latin typeface="+mn-lt"/>
                <a:ea typeface="+mn-ea"/>
                <a:cs typeface="+mn-cs"/>
              </a:rPr>
              <a:t>the belief that a positive or favourable outcome justifies any means said to be necessary, even if they are unethical.</a:t>
            </a:r>
          </a:p>
          <a:p>
            <a:r>
              <a:rPr lang="en-CA" sz="1200" b="1" kern="1200" dirty="0">
                <a:solidFill>
                  <a:schemeClr val="tx1"/>
                </a:solidFill>
                <a:effectLst/>
                <a:latin typeface="+mn-lt"/>
                <a:ea typeface="+mn-ea"/>
                <a:cs typeface="+mn-cs"/>
              </a:rPr>
              <a:t>The it’s-no-big-deal rationalization: an attempt to excuse wrongdoing as unimportant</a:t>
            </a: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and minimize its consequences.</a:t>
            </a: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The entitlement rationalization: </a:t>
            </a:r>
            <a:r>
              <a:rPr lang="en-CA" sz="1200" b="0" kern="1200" dirty="0">
                <a:solidFill>
                  <a:schemeClr val="tx1"/>
                </a:solidFill>
                <a:effectLst/>
                <a:latin typeface="+mn-lt"/>
                <a:ea typeface="+mn-ea"/>
                <a:cs typeface="+mn-cs"/>
              </a:rPr>
              <a:t>self-deception based on the argument that one is entitled to break the rules and be free from consequences</a:t>
            </a:r>
          </a:p>
          <a:p>
            <a:r>
              <a:rPr lang="en-CA" sz="1200" b="1" kern="1200" dirty="0">
                <a:solidFill>
                  <a:schemeClr val="tx1"/>
                </a:solidFill>
                <a:effectLst/>
                <a:latin typeface="+mn-lt"/>
                <a:ea typeface="+mn-ea"/>
                <a:cs typeface="+mn-cs"/>
              </a:rPr>
              <a:t>The team-player rationalization: </a:t>
            </a:r>
            <a:r>
              <a:rPr lang="en-CA" sz="1200" b="0" kern="1200" dirty="0">
                <a:solidFill>
                  <a:schemeClr val="tx1"/>
                </a:solidFill>
                <a:effectLst/>
                <a:latin typeface="+mn-lt"/>
                <a:ea typeface="+mn-ea"/>
                <a:cs typeface="+mn-cs"/>
              </a:rPr>
              <a:t>the reluctance to expose or confront colleagues about their wrongdoing out of fear that it will harm professional relationships and career advancement (also known as the yes-man syndrome).</a:t>
            </a:r>
          </a:p>
          <a:p>
            <a:endParaRPr lang="en-US" b="0" dirty="0"/>
          </a:p>
        </p:txBody>
      </p:sp>
      <p:sp>
        <p:nvSpPr>
          <p:cNvPr id="4" name="Slide Number Placeholder 3"/>
          <p:cNvSpPr>
            <a:spLocks noGrp="1"/>
          </p:cNvSpPr>
          <p:nvPr>
            <p:ph type="sldNum" sz="quarter" idx="5"/>
          </p:nvPr>
        </p:nvSpPr>
        <p:spPr/>
        <p:txBody>
          <a:bodyPr/>
          <a:lstStyle/>
          <a:p>
            <a:fld id="{E840ED36-F30B-6D4B-B4DE-5EAE0280F993}" type="slidenum">
              <a:rPr lang="en-US" smtClean="0"/>
              <a:t>29</a:t>
            </a:fld>
            <a:endParaRPr lang="en-US"/>
          </a:p>
        </p:txBody>
      </p:sp>
    </p:spTree>
    <p:extLst>
      <p:ext uri="{BB962C8B-B14F-4D97-AF65-F5344CB8AC3E}">
        <p14:creationId xmlns:p14="http://schemas.microsoft.com/office/powerpoint/2010/main" val="11207728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a:solidFill>
                  <a:schemeClr val="tx1"/>
                </a:solidFill>
                <a:effectLst/>
                <a:latin typeface="+mn-lt"/>
                <a:ea typeface="+mn-ea"/>
                <a:cs typeface="+mn-cs"/>
              </a:rPr>
              <a:t>Libel </a:t>
            </a:r>
            <a:r>
              <a:rPr lang="en-CA" sz="1200" b="0" kern="1200" dirty="0">
                <a:solidFill>
                  <a:schemeClr val="tx1"/>
                </a:solidFill>
                <a:effectLst/>
                <a:latin typeface="+mn-lt"/>
                <a:ea typeface="+mn-ea"/>
                <a:cs typeface="+mn-cs"/>
              </a:rPr>
              <a:t>is printed and recorded defamation and is characterized by false, malicious, or derogatory remarks—remarks that arouse hatred, contempt, or ridicule toward the individuals to whom they are applied. Common law protects every person against libel.</a:t>
            </a:r>
          </a:p>
          <a:p>
            <a:endParaRPr lang="en-US" dirty="0"/>
          </a:p>
        </p:txBody>
      </p:sp>
      <p:sp>
        <p:nvSpPr>
          <p:cNvPr id="4" name="Slide Number Placeholder 3"/>
          <p:cNvSpPr>
            <a:spLocks noGrp="1"/>
          </p:cNvSpPr>
          <p:nvPr>
            <p:ph type="sldNum" sz="quarter" idx="5"/>
          </p:nvPr>
        </p:nvSpPr>
        <p:spPr/>
        <p:txBody>
          <a:bodyPr/>
          <a:lstStyle/>
          <a:p>
            <a:fld id="{E840ED36-F30B-6D4B-B4DE-5EAE0280F993}" type="slidenum">
              <a:rPr lang="en-US" smtClean="0"/>
              <a:t>30</a:t>
            </a:fld>
            <a:endParaRPr lang="en-US"/>
          </a:p>
        </p:txBody>
      </p:sp>
    </p:spTree>
    <p:extLst>
      <p:ext uri="{BB962C8B-B14F-4D97-AF65-F5344CB8AC3E}">
        <p14:creationId xmlns:p14="http://schemas.microsoft.com/office/powerpoint/2010/main" val="13843892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In Canada, the </a:t>
            </a:r>
            <a:r>
              <a:rPr lang="en-CA" sz="1200" i="1" kern="1200" dirty="0">
                <a:solidFill>
                  <a:schemeClr val="tx1"/>
                </a:solidFill>
                <a:effectLst/>
                <a:latin typeface="+mn-lt"/>
                <a:ea typeface="+mn-ea"/>
                <a:cs typeface="+mn-cs"/>
              </a:rPr>
              <a:t>Privacy Act </a:t>
            </a:r>
            <a:r>
              <a:rPr lang="en-CA" sz="1200" kern="1200" dirty="0">
                <a:solidFill>
                  <a:schemeClr val="tx1"/>
                </a:solidFill>
                <a:effectLst/>
                <a:latin typeface="+mn-lt"/>
                <a:ea typeface="+mn-ea"/>
                <a:cs typeface="+mn-cs"/>
              </a:rPr>
              <a:t>explains how federally regulated public bodies can collect, use, and disclose individuals’ personal information. The </a:t>
            </a:r>
            <a:r>
              <a:rPr lang="en-CA" sz="1200" i="1" kern="1200" dirty="0">
                <a:solidFill>
                  <a:schemeClr val="tx1"/>
                </a:solidFill>
                <a:effectLst/>
                <a:latin typeface="+mn-lt"/>
                <a:ea typeface="+mn-ea"/>
                <a:cs typeface="+mn-cs"/>
              </a:rPr>
              <a:t>Personal Information Protection and Electronic Documents Act </a:t>
            </a:r>
            <a:r>
              <a:rPr lang="en-CA" sz="1200" kern="1200" dirty="0">
                <a:solidFill>
                  <a:schemeClr val="tx1"/>
                </a:solidFill>
                <a:effectLst/>
                <a:latin typeface="+mn-lt"/>
                <a:ea typeface="+mn-ea"/>
                <a:cs typeface="+mn-cs"/>
              </a:rPr>
              <a:t>(PIPEDA) applies to commercial transactions in the private sector and organizations that are federally regulated. According to PIPEDA, “personal information” includes a person’s:</a:t>
            </a:r>
          </a:p>
          <a:p>
            <a:r>
              <a:rPr lang="en-CA" sz="1200" kern="1200" dirty="0">
                <a:solidFill>
                  <a:schemeClr val="tx1"/>
                </a:solidFill>
                <a:effectLst/>
                <a:latin typeface="+mn-lt"/>
                <a:ea typeface="+mn-ea"/>
                <a:cs typeface="+mn-cs"/>
              </a:rPr>
              <a:t>• name, age, ID numbers such as a Social Insurance Number (SIN), income, ethnic origin</a:t>
            </a:r>
          </a:p>
          <a:p>
            <a:r>
              <a:rPr lang="en-CA" sz="1200" kern="1200" dirty="0">
                <a:solidFill>
                  <a:schemeClr val="tx1"/>
                </a:solidFill>
                <a:effectLst/>
                <a:latin typeface="+mn-lt"/>
                <a:ea typeface="+mn-ea"/>
                <a:cs typeface="+mn-cs"/>
              </a:rPr>
              <a:t>• bank account number, credit records, loan records, transaction histories, tax returns</a:t>
            </a:r>
          </a:p>
          <a:p>
            <a:r>
              <a:rPr lang="en-CA" sz="1200" kern="1200" dirty="0">
                <a:solidFill>
                  <a:schemeClr val="tx1"/>
                </a:solidFill>
                <a:effectLst/>
                <a:latin typeface="+mn-lt"/>
                <a:ea typeface="+mn-ea"/>
                <a:cs typeface="+mn-cs"/>
              </a:rPr>
              <a:t>• medical records, employee personnel files, and even voiceprints and fingerprints</a:t>
            </a:r>
            <a:endParaRPr lang="en-US" dirty="0"/>
          </a:p>
        </p:txBody>
      </p:sp>
      <p:sp>
        <p:nvSpPr>
          <p:cNvPr id="4" name="Slide Number Placeholder 3"/>
          <p:cNvSpPr>
            <a:spLocks noGrp="1"/>
          </p:cNvSpPr>
          <p:nvPr>
            <p:ph type="sldNum" sz="quarter" idx="5"/>
          </p:nvPr>
        </p:nvSpPr>
        <p:spPr/>
        <p:txBody>
          <a:bodyPr/>
          <a:lstStyle/>
          <a:p>
            <a:fld id="{E840ED36-F30B-6D4B-B4DE-5EAE0280F993}" type="slidenum">
              <a:rPr lang="en-US" smtClean="0"/>
              <a:t>31</a:t>
            </a:fld>
            <a:endParaRPr lang="en-US"/>
          </a:p>
        </p:txBody>
      </p:sp>
    </p:spTree>
    <p:extLst>
      <p:ext uri="{BB962C8B-B14F-4D97-AF65-F5344CB8AC3E}">
        <p14:creationId xmlns:p14="http://schemas.microsoft.com/office/powerpoint/2010/main" val="35726438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sz="1200" kern="1200" dirty="0">
                <a:solidFill>
                  <a:schemeClr val="tx1"/>
                </a:solidFill>
                <a:effectLst/>
                <a:latin typeface="+mn-lt"/>
                <a:ea typeface="+mn-ea"/>
                <a:cs typeface="+mn-cs"/>
              </a:rPr>
              <a:t>The central role of technology in business means that concerns about privacy and data security have never been greater. </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Despite companies’ efforts to safeguard personal information, privacy breaches are still common.</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Examples: </a:t>
            </a:r>
          </a:p>
          <a:p>
            <a:r>
              <a:rPr lang="en-CA" sz="1200" kern="1200" dirty="0">
                <a:solidFill>
                  <a:schemeClr val="tx1"/>
                </a:solidFill>
                <a:effectLst/>
                <a:latin typeface="+mn-lt"/>
                <a:ea typeface="+mn-ea"/>
                <a:cs typeface="+mn-cs"/>
              </a:rPr>
              <a:t>• In 2019, the Desjardins Group, the largest association of credit unions in North America, suffered a massive data breach when a disgruntled employee leaked the personal data of 2.9 million members, including their social insurance numbers, their addresses, and details of their banking habits.</a:t>
            </a:r>
          </a:p>
          <a:p>
            <a:r>
              <a:rPr lang="en-CA" sz="1200" kern="1200" dirty="0">
                <a:solidFill>
                  <a:schemeClr val="tx1"/>
                </a:solidFill>
                <a:effectLst/>
                <a:latin typeface="+mn-lt"/>
                <a:ea typeface="+mn-ea"/>
                <a:cs typeface="+mn-cs"/>
              </a:rPr>
              <a:t>• In 2018, Loblaws drew complaints from customers who applied for gift cards in the wake of the bread-price-fixing scandal and felt they were asked for too much personal information.</a:t>
            </a:r>
          </a:p>
          <a:p>
            <a:r>
              <a:rPr lang="en-CA" sz="1200" kern="1200" dirty="0">
                <a:solidFill>
                  <a:schemeClr val="tx1"/>
                </a:solidFill>
                <a:effectLst/>
                <a:latin typeface="+mn-lt"/>
                <a:ea typeface="+mn-ea"/>
                <a:cs typeface="+mn-cs"/>
              </a:rPr>
              <a:t>• In 2017, hackers gained access to Equifax systems through a security vulnerability the credit monitoring company had known about for months. The result was a data breach affecting 143 million people around the world, including 19,000 Canadians whose personal information had been transferred to a third party in the United States without their knowledge. The Privacy Commissioner of Canada criticized Equifax Canada for falling short of its privacy obligations to Canadians on several accounts: retaining information too long and having poor security safeguards and consent procedures.</a:t>
            </a:r>
          </a:p>
          <a:p>
            <a:r>
              <a:rPr lang="en-CA" sz="1200" kern="1200" dirty="0">
                <a:solidFill>
                  <a:schemeClr val="tx1"/>
                </a:solidFill>
                <a:effectLst/>
                <a:latin typeface="+mn-lt"/>
                <a:ea typeface="+mn-ea"/>
                <a:cs typeface="+mn-cs"/>
              </a:rPr>
              <a:t>• The Ontario Court of Appeal case of </a:t>
            </a:r>
            <a:r>
              <a:rPr lang="en-CA" sz="1200" i="1" kern="1200" dirty="0">
                <a:solidFill>
                  <a:schemeClr val="tx1"/>
                </a:solidFill>
                <a:effectLst/>
                <a:latin typeface="+mn-lt"/>
                <a:ea typeface="+mn-ea"/>
                <a:cs typeface="+mn-cs"/>
              </a:rPr>
              <a:t>Jones v. Tsige </a:t>
            </a:r>
            <a:r>
              <a:rPr lang="en-CA" sz="1200" kern="1200" dirty="0">
                <a:solidFill>
                  <a:schemeClr val="tx1"/>
                </a:solidFill>
                <a:effectLst/>
                <a:latin typeface="+mn-lt"/>
                <a:ea typeface="+mn-ea"/>
                <a:cs typeface="+mn-cs"/>
              </a:rPr>
              <a:t>began with a love affair and ended in 2012 with a landmark decision that created a new remedy for privacy invasion. The defendant, Winnie Tsige, was in a common-law relationship with the ex-husband of the plaintiff, Sandra Jones. Both women worked for the Bank of Montreal (BMO), but they had never met. Tsige was involved in a financial dispute with her partner and was determined to find out if he was making support payments to Jones. She used her office computer to access Jones’s personal accounts 174 times over a four-year period. She admitted to her actions when confronted by BMO and received a one-week unpaid suspension. Jones made a claim for invasion of privacy and damages, but the motions judge held that no right to privacy existed under the Canadian Charter of Rights and Freedoms. This decision was overturned when the courts recognized the tort of “intrusion upon seclusion.” This refinement to privacy law involves three elements: intentional or reckless conduct, intrusion on privacy, and the perception by a reasonable person that this action would cause distress or humiliation.</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To combat problems of this kind, PIPEDA and the Privacy Act set down rules for the management of personal information. PIPEDA’s privacy principles form the cornerstone of most corporate privacy agreements and state that organizations must meet the ten criteria listed above.</a:t>
            </a:r>
          </a:p>
          <a:p>
            <a:endParaRPr lang="en-CA" sz="1200"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840ED36-F30B-6D4B-B4DE-5EAE0280F993}" type="slidenum">
              <a:rPr lang="en-US" smtClean="0"/>
              <a:t>32</a:t>
            </a:fld>
            <a:endParaRPr lang="en-US"/>
          </a:p>
        </p:txBody>
      </p:sp>
    </p:spTree>
    <p:extLst>
      <p:ext uri="{BB962C8B-B14F-4D97-AF65-F5344CB8AC3E}">
        <p14:creationId xmlns:p14="http://schemas.microsoft.com/office/powerpoint/2010/main" val="1624179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sz="1200" kern="1200" dirty="0">
                <a:solidFill>
                  <a:schemeClr val="tx1"/>
                </a:solidFill>
                <a:effectLst/>
                <a:latin typeface="+mn-lt"/>
                <a:ea typeface="+mn-ea"/>
                <a:cs typeface="+mn-cs"/>
              </a:rPr>
              <a:t>Unprecedented modernization and globalization have brought not only unprecedented progress but also unprecedented risk. Recognizing this, sociologists Anthony Giddens and Ulrich Beck have called our modern society a “risk society.”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Manufactured risks can be catastrophic—lost/compromised data impact commerce and credibility; legal costs and settlements impact bottom line </a:t>
            </a:r>
          </a:p>
          <a:p>
            <a:pPr marL="171450" indent="-171450">
              <a:buFont typeface="Arial" panose="020B0604020202020204" pitchFamily="34" charset="0"/>
              <a:buChar char="•"/>
            </a:pPr>
            <a:r>
              <a:rPr lang="en-US" b="1" dirty="0"/>
              <a:t>Piracy:</a:t>
            </a:r>
            <a:r>
              <a:rPr lang="en-US" dirty="0"/>
              <a:t> unauthorized reproduction and distribution of copyrighted material, including video games, software, music, and films</a:t>
            </a:r>
          </a:p>
          <a:p>
            <a:pPr marL="171450" indent="-171450">
              <a:buFont typeface="Arial" panose="020B0604020202020204" pitchFamily="34" charset="0"/>
              <a:buChar char="•"/>
            </a:pPr>
            <a:r>
              <a:rPr lang="en-US" b="1" dirty="0"/>
              <a:t>Cyberwarfare:</a:t>
            </a:r>
            <a:r>
              <a:rPr lang="en-US" dirty="0"/>
              <a:t> form of information warfare, usually politically motivated sabotage/hacking</a:t>
            </a:r>
          </a:p>
          <a:p>
            <a:pPr marL="171450" indent="-171450">
              <a:buFont typeface="Arial" panose="020B0604020202020204" pitchFamily="34" charset="0"/>
              <a:buChar char="•"/>
            </a:pPr>
            <a:r>
              <a:rPr lang="en-US" b="1" dirty="0"/>
              <a:t>Identity theft: </a:t>
            </a:r>
            <a:r>
              <a:rPr lang="en-US" dirty="0"/>
              <a:t>act of acquiring and collecting an individual’s personal information for criminal purposes</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Managing risk is essential for the active risk-taking that allows a dynamic economy to continue. Preventive measures and regulation are part of this stabilizing effort, as are the specialized protocols of crisis and </a:t>
            </a:r>
            <a:r>
              <a:rPr lang="en-CA" sz="1200" b="1" kern="1200" dirty="0">
                <a:solidFill>
                  <a:schemeClr val="tx1"/>
                </a:solidFill>
                <a:effectLst/>
                <a:latin typeface="+mn-lt"/>
                <a:ea typeface="+mn-ea"/>
                <a:cs typeface="+mn-cs"/>
              </a:rPr>
              <a:t>risk communication</a:t>
            </a:r>
            <a:r>
              <a:rPr lang="en-CA"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E840ED36-F30B-6D4B-B4DE-5EAE0280F993}" type="slidenum">
              <a:rPr lang="en-US" smtClean="0"/>
              <a:t>4</a:t>
            </a:fld>
            <a:endParaRPr lang="en-US"/>
          </a:p>
        </p:txBody>
      </p:sp>
    </p:spTree>
    <p:extLst>
      <p:ext uri="{BB962C8B-B14F-4D97-AF65-F5344CB8AC3E}">
        <p14:creationId xmlns:p14="http://schemas.microsoft.com/office/powerpoint/2010/main" val="36844260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sz="1200" kern="1200" dirty="0">
                <a:solidFill>
                  <a:schemeClr val="tx1"/>
                </a:solidFill>
                <a:effectLst/>
                <a:latin typeface="+mn-lt"/>
                <a:ea typeface="+mn-ea"/>
                <a:cs typeface="+mn-cs"/>
              </a:rPr>
              <a:t>Canada’s 2015 </a:t>
            </a:r>
            <a:r>
              <a:rPr lang="en-CA" sz="1200" i="1" kern="1200" dirty="0">
                <a:solidFill>
                  <a:schemeClr val="tx1"/>
                </a:solidFill>
                <a:effectLst/>
                <a:latin typeface="+mn-lt"/>
                <a:ea typeface="+mn-ea"/>
                <a:cs typeface="+mn-cs"/>
              </a:rPr>
              <a:t>Digital Privacy Act </a:t>
            </a:r>
            <a:r>
              <a:rPr lang="en-CA" sz="1200" kern="1200" dirty="0">
                <a:solidFill>
                  <a:schemeClr val="tx1"/>
                </a:solidFill>
                <a:effectLst/>
                <a:latin typeface="+mn-lt"/>
                <a:ea typeface="+mn-ea"/>
                <a:cs typeface="+mn-cs"/>
              </a:rPr>
              <a:t>requires organizations to notify affected individuals when a privacy breach has occurred and poses significant harm. </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Because governments and businesses collect such a wide array of information, compliance with PIPEDA has implications for communications practices at every level. </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Adopting new protocols is a step in the right direction, and problems can be minimized or avoided altogether with a few simple safeguards, such as those listed above.</a:t>
            </a:r>
          </a:p>
          <a:p>
            <a:pPr marL="171450" indent="-171450">
              <a:buFont typeface="Arial" panose="020B0604020202020204" pitchFamily="34" charset="0"/>
              <a:buChar char="•"/>
            </a:pPr>
            <a:endParaRPr lang="en-CA"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CA" sz="1200" kern="1200" dirty="0">
                <a:solidFill>
                  <a:schemeClr val="tx1"/>
                </a:solidFill>
                <a:effectLst/>
                <a:latin typeface="+mn-lt"/>
                <a:ea typeface="+mn-ea"/>
                <a:cs typeface="+mn-cs"/>
              </a:rPr>
              <a:t>Fair employers have clear policies that tell their employees exactly what personal information can be collected and how it will be used</a:t>
            </a:r>
            <a:r>
              <a:rPr lang="en-CA" sz="1200" kern="1200">
                <a:solidFill>
                  <a:schemeClr val="tx1"/>
                </a:solidFill>
                <a:effectLst/>
                <a:latin typeface="+mn-lt"/>
                <a:ea typeface="+mn-ea"/>
                <a:cs typeface="+mn-cs"/>
              </a:rPr>
              <a:t>. </a:t>
            </a:r>
          </a:p>
          <a:p>
            <a:pPr marL="171450" indent="-171450">
              <a:buFont typeface="Arial" panose="020B0604020202020204" pitchFamily="34" charset="0"/>
              <a:buChar char="•"/>
            </a:pPr>
            <a:r>
              <a:rPr lang="en-CA" sz="1200" kern="1200">
                <a:solidFill>
                  <a:schemeClr val="tx1"/>
                </a:solidFill>
                <a:effectLst/>
                <a:latin typeface="+mn-lt"/>
                <a:ea typeface="+mn-ea"/>
                <a:cs typeface="+mn-cs"/>
              </a:rPr>
              <a:t>Employees </a:t>
            </a:r>
            <a:r>
              <a:rPr lang="en-CA" sz="1200" kern="1200" dirty="0">
                <a:solidFill>
                  <a:schemeClr val="tx1"/>
                </a:solidFill>
                <a:effectLst/>
                <a:latin typeface="+mn-lt"/>
                <a:ea typeface="+mn-ea"/>
                <a:cs typeface="+mn-cs"/>
              </a:rPr>
              <a:t>should be well advised of web, e-mail, and social media policies, random surveillance, and any monitoring of their Internet use.</a:t>
            </a:r>
          </a:p>
          <a:p>
            <a:endParaRPr lang="en-US" dirty="0"/>
          </a:p>
        </p:txBody>
      </p:sp>
      <p:sp>
        <p:nvSpPr>
          <p:cNvPr id="4" name="Slide Number Placeholder 3"/>
          <p:cNvSpPr>
            <a:spLocks noGrp="1"/>
          </p:cNvSpPr>
          <p:nvPr>
            <p:ph type="sldNum" sz="quarter" idx="5"/>
          </p:nvPr>
        </p:nvSpPr>
        <p:spPr/>
        <p:txBody>
          <a:bodyPr/>
          <a:lstStyle/>
          <a:p>
            <a:fld id="{E840ED36-F30B-6D4B-B4DE-5EAE0280F993}" type="slidenum">
              <a:rPr lang="en-US" smtClean="0"/>
              <a:t>33</a:t>
            </a:fld>
            <a:endParaRPr lang="en-US"/>
          </a:p>
        </p:txBody>
      </p:sp>
    </p:spTree>
    <p:extLst>
      <p:ext uri="{BB962C8B-B14F-4D97-AF65-F5344CB8AC3E}">
        <p14:creationId xmlns:p14="http://schemas.microsoft.com/office/powerpoint/2010/main" val="2447152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Corporations now have great power and influence; 42 of the 100 largest economies in the world are companies, not countries.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1" dirty="0"/>
              <a:t>Corporate Social Responsibility (CSR)</a:t>
            </a:r>
            <a:r>
              <a:rPr lang="en-CA" dirty="0"/>
              <a:t>: A company’s voluntary contributions to sustainable development through the support of non-profit organizations and/or the creation of socially conscious corporate policies.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p>
          <a:p>
            <a:pPr marL="171450" indent="-171450">
              <a:buFont typeface="Arial" panose="020B0604020202020204" pitchFamily="34" charset="0"/>
              <a:buChar char="•"/>
            </a:pPr>
            <a:r>
              <a:rPr lang="en-CA" dirty="0"/>
              <a:t>CSR movement was born in the 1990s </a:t>
            </a:r>
            <a:r>
              <a:rPr lang="en-CA" sz="1200" kern="1200" dirty="0">
                <a:solidFill>
                  <a:schemeClr val="tx1"/>
                </a:solidFill>
                <a:effectLst/>
                <a:latin typeface="+mn-lt"/>
                <a:ea typeface="+mn-ea"/>
                <a:cs typeface="+mn-cs"/>
              </a:rPr>
              <a:t>amid concerns over environmental catastrophes (such as the sinking of the </a:t>
            </a:r>
            <a:r>
              <a:rPr lang="en-CA" sz="1200" i="1" kern="1200" dirty="0">
                <a:solidFill>
                  <a:schemeClr val="tx1"/>
                </a:solidFill>
                <a:effectLst/>
                <a:latin typeface="+mn-lt"/>
                <a:ea typeface="+mn-ea"/>
                <a:cs typeface="+mn-cs"/>
              </a:rPr>
              <a:t>Exxon Valdez</a:t>
            </a:r>
            <a:r>
              <a:rPr lang="en-CA" sz="1200" kern="1200" dirty="0">
                <a:solidFill>
                  <a:schemeClr val="tx1"/>
                </a:solidFill>
                <a:effectLst/>
                <a:latin typeface="+mn-lt"/>
                <a:ea typeface="+mn-ea"/>
                <a:cs typeface="+mn-cs"/>
              </a:rPr>
              <a:t>), the first sustainability reports from forward-looking companies such as Ben &amp; Jerry’s, and the emergence of the anti-globalization movement. </a:t>
            </a:r>
          </a:p>
          <a:p>
            <a:pPr marL="171450" indent="-171450">
              <a:buFont typeface="Arial" panose="020B0604020202020204" pitchFamily="34" charset="0"/>
              <a:buChar char="•"/>
            </a:pPr>
            <a:endParaRPr lang="en-CA"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CA" sz="1200" kern="1200" dirty="0">
                <a:solidFill>
                  <a:schemeClr val="tx1"/>
                </a:solidFill>
                <a:effectLst/>
                <a:latin typeface="+mn-lt"/>
                <a:ea typeface="+mn-ea"/>
                <a:cs typeface="+mn-cs"/>
              </a:rPr>
              <a:t>The United Nations Global Compact (UNGC) asks companies to embrace, support, and enact core values related to human rights, labour standards, environmental protections, and anti-corruption.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CRS reporting is increasingly important. It strengthens reputation, links with stakeholders, stakeholder value, investor appeal, and financial performance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1" dirty="0"/>
              <a:t>Sustainable development: </a:t>
            </a:r>
            <a:r>
              <a:rPr lang="en-CA" dirty="0"/>
              <a:t>Economic development that maintains natural resources for future generations and recognizes the relationship between economic, social, and environmental issues</a:t>
            </a:r>
          </a:p>
          <a:p>
            <a:endParaRPr lang="en-US" dirty="0"/>
          </a:p>
        </p:txBody>
      </p:sp>
      <p:sp>
        <p:nvSpPr>
          <p:cNvPr id="4" name="Slide Number Placeholder 3"/>
          <p:cNvSpPr>
            <a:spLocks noGrp="1"/>
          </p:cNvSpPr>
          <p:nvPr>
            <p:ph type="sldNum" sz="quarter" idx="5"/>
          </p:nvPr>
        </p:nvSpPr>
        <p:spPr/>
        <p:txBody>
          <a:bodyPr/>
          <a:lstStyle/>
          <a:p>
            <a:fld id="{E840ED36-F30B-6D4B-B4DE-5EAE0280F993}" type="slidenum">
              <a:rPr lang="en-US" smtClean="0"/>
              <a:t>5</a:t>
            </a:fld>
            <a:endParaRPr lang="en-US"/>
          </a:p>
        </p:txBody>
      </p:sp>
    </p:spTree>
    <p:extLst>
      <p:ext uri="{BB962C8B-B14F-4D97-AF65-F5344CB8AC3E}">
        <p14:creationId xmlns:p14="http://schemas.microsoft.com/office/powerpoint/2010/main" val="870852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sz="1200" kern="1200" dirty="0">
                <a:solidFill>
                  <a:schemeClr val="tx1"/>
                </a:solidFill>
                <a:effectLst/>
                <a:latin typeface="+mn-lt"/>
                <a:ea typeface="+mn-ea"/>
                <a:cs typeface="+mn-cs"/>
              </a:rPr>
              <a:t>The globalized business structure provides new opportunities as well as challenges for Canadian workers and their organizations. </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Canadian products must compete in international markets</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brands we may think of as 100 per cent Canadian may in fact be produced, in whole or in part, in other countries</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Example: Canadian aerospace and transportation giant Bombardier has facilities in 28 countries.</a:t>
            </a:r>
          </a:p>
          <a:p>
            <a:endParaRPr lang="en-CA"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CA" sz="1200" kern="1200" dirty="0">
                <a:solidFill>
                  <a:schemeClr val="tx1"/>
                </a:solidFill>
                <a:effectLst/>
                <a:latin typeface="+mn-lt"/>
                <a:ea typeface="+mn-ea"/>
                <a:cs typeface="+mn-cs"/>
              </a:rPr>
              <a:t>The need to explore new and emerging markets, negotiate, buy and sell overseas, market products, and enter into joint ventures is anchored in effective communication with people from around the world; without this communication, none of these functions could be accomplished.</a:t>
            </a:r>
          </a:p>
          <a:p>
            <a:pPr marL="171450" indent="-171450">
              <a:buFont typeface="Arial" panose="020B0604020202020204" pitchFamily="34" charset="0"/>
              <a:buChar char="•"/>
            </a:pPr>
            <a:endParaRPr lang="en-CA"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dirty="0"/>
              <a:t>The ability to communicate across cultural differences, time zones, and language barriers—and to exercise intercultural sensitivity by respecting differences in customs, lifestyles, religions, and business etiquette—is crucial to business success in this new global economy. </a:t>
            </a:r>
          </a:p>
        </p:txBody>
      </p:sp>
      <p:sp>
        <p:nvSpPr>
          <p:cNvPr id="4" name="Slide Number Placeholder 3"/>
          <p:cNvSpPr>
            <a:spLocks noGrp="1"/>
          </p:cNvSpPr>
          <p:nvPr>
            <p:ph type="sldNum" sz="quarter" idx="5"/>
          </p:nvPr>
        </p:nvSpPr>
        <p:spPr/>
        <p:txBody>
          <a:bodyPr/>
          <a:lstStyle/>
          <a:p>
            <a:fld id="{E840ED36-F30B-6D4B-B4DE-5EAE0280F993}" type="slidenum">
              <a:rPr lang="en-US" smtClean="0"/>
              <a:t>6</a:t>
            </a:fld>
            <a:endParaRPr lang="en-US"/>
          </a:p>
        </p:txBody>
      </p:sp>
    </p:spTree>
    <p:extLst>
      <p:ext uri="{BB962C8B-B14F-4D97-AF65-F5344CB8AC3E}">
        <p14:creationId xmlns:p14="http://schemas.microsoft.com/office/powerpoint/2010/main" val="3625946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Diversity: </a:t>
            </a:r>
            <a:r>
              <a:rPr lang="en-CA" sz="1200" kern="1200" dirty="0">
                <a:solidFill>
                  <a:schemeClr val="tx1"/>
                </a:solidFill>
                <a:effectLst/>
                <a:latin typeface="+mn-lt"/>
                <a:ea typeface="+mn-ea"/>
                <a:cs typeface="+mn-cs"/>
              </a:rPr>
              <a:t>Differences among people with respect to gender, race, ethnicity, age, sexual orientation, religious belief, and physical ability, which are to be acknowledged, valued, and celebrated in today’s workplaces.</a:t>
            </a:r>
          </a:p>
          <a:p>
            <a:endParaRPr lang="en-CA"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CA" sz="1200" kern="1200" dirty="0">
                <a:solidFill>
                  <a:schemeClr val="tx1"/>
                </a:solidFill>
                <a:effectLst/>
                <a:latin typeface="+mn-lt"/>
                <a:ea typeface="+mn-ea"/>
                <a:cs typeface="+mn-cs"/>
              </a:rPr>
              <a:t>Canada’s diverse, multi-generational workforce is not simply the outcome of Canada’s success in attracting talented immigrants or in cultivating social responsibility through fair and equitable employment policies; it is a matter of good economic sense, as companies capitalize on talents, expertise, creativity, and strengths across diverse groups to obtain greater productivity and competitive advantage. </a:t>
            </a:r>
          </a:p>
          <a:p>
            <a:pPr marL="171450" indent="-171450">
              <a:buFont typeface="Arial" panose="020B0604020202020204" pitchFamily="34" charset="0"/>
              <a:buChar char="•"/>
            </a:pPr>
            <a:endParaRPr lang="en-CA"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CA" sz="1200" kern="1200" dirty="0">
                <a:solidFill>
                  <a:schemeClr val="tx1"/>
                </a:solidFill>
                <a:effectLst/>
                <a:latin typeface="+mn-lt"/>
                <a:ea typeface="+mn-ea"/>
                <a:cs typeface="+mn-cs"/>
              </a:rPr>
              <a:t>A company’s human capital, or the individuals that make up an organization, either fuel or curb its success and are arguably its greatest asset.</a:t>
            </a:r>
          </a:p>
          <a:p>
            <a:pPr marL="171450" indent="-171450">
              <a:buFont typeface="Arial" panose="020B0604020202020204" pitchFamily="34" charset="0"/>
              <a:buChar char="•"/>
            </a:pPr>
            <a:endParaRPr lang="en-CA"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CA" sz="1200" kern="1200" dirty="0">
                <a:solidFill>
                  <a:schemeClr val="tx1"/>
                </a:solidFill>
                <a:effectLst/>
                <a:latin typeface="+mn-lt"/>
                <a:ea typeface="+mn-ea"/>
                <a:cs typeface="+mn-cs"/>
              </a:rPr>
              <a:t>RBC Financial Group refers to this practice as “the diversity advantage” and cites it as a defining business trend in the twenty-first century.</a:t>
            </a:r>
          </a:p>
          <a:p>
            <a:endParaRPr lang="en-CA"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CA" sz="1200" kern="1200" dirty="0">
                <a:solidFill>
                  <a:schemeClr val="tx1"/>
                </a:solidFill>
                <a:effectLst/>
                <a:latin typeface="+mn-lt"/>
                <a:ea typeface="+mn-ea"/>
                <a:cs typeface="+mn-cs"/>
              </a:rPr>
              <a:t>The demographic makeup of most workplaces and the interactions brought about by a worldwide economy makes promoting </a:t>
            </a:r>
            <a:r>
              <a:rPr lang="en-CA" sz="1200" b="0" kern="1200" dirty="0">
                <a:solidFill>
                  <a:schemeClr val="tx1"/>
                </a:solidFill>
                <a:effectLst/>
                <a:latin typeface="+mn-lt"/>
                <a:ea typeface="+mn-ea"/>
                <a:cs typeface="+mn-cs"/>
              </a:rPr>
              <a:t>diversity</a:t>
            </a:r>
            <a:r>
              <a:rPr lang="en-CA" sz="1200" b="1" kern="1200" dirty="0">
                <a:solidFill>
                  <a:schemeClr val="tx1"/>
                </a:solidFill>
                <a:effectLst/>
                <a:latin typeface="+mn-lt"/>
                <a:ea typeface="+mn-ea"/>
                <a:cs typeface="+mn-cs"/>
              </a:rPr>
              <a:t> </a:t>
            </a:r>
            <a:r>
              <a:rPr lang="en-CA" sz="1200" kern="1200" dirty="0">
                <a:solidFill>
                  <a:schemeClr val="tx1"/>
                </a:solidFill>
                <a:effectLst/>
                <a:latin typeface="+mn-lt"/>
                <a:ea typeface="+mn-ea"/>
                <a:cs typeface="+mn-cs"/>
              </a:rPr>
              <a:t>an important component of management.</a:t>
            </a:r>
          </a:p>
          <a:p>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840ED36-F30B-6D4B-B4DE-5EAE0280F993}" type="slidenum">
              <a:rPr lang="en-US" smtClean="0"/>
              <a:t>7</a:t>
            </a:fld>
            <a:endParaRPr lang="en-US"/>
          </a:p>
        </p:txBody>
      </p:sp>
    </p:spTree>
    <p:extLst>
      <p:ext uri="{BB962C8B-B14F-4D97-AF65-F5344CB8AC3E}">
        <p14:creationId xmlns:p14="http://schemas.microsoft.com/office/powerpoint/2010/main" val="640147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Millennials: </a:t>
            </a:r>
            <a:r>
              <a:rPr lang="en-US" dirty="0"/>
              <a:t>born between 1981 and 1996; 1/3 of Canada’s population</a:t>
            </a:r>
          </a:p>
          <a:p>
            <a:r>
              <a:rPr lang="en-US" b="1" dirty="0"/>
              <a:t>Gen Z: </a:t>
            </a:r>
            <a:r>
              <a:rPr lang="en-US" dirty="0"/>
              <a:t>born in 1997 or after</a:t>
            </a:r>
          </a:p>
          <a:p>
            <a:r>
              <a:rPr lang="en-US" b="1" i="0" dirty="0"/>
              <a:t>Gig economy: </a:t>
            </a:r>
            <a:r>
              <a:rPr lang="en-US" b="0" i="0" dirty="0"/>
              <a:t>a </a:t>
            </a:r>
            <a:r>
              <a:rPr lang="en-US" b="0" i="0" dirty="0" err="1"/>
              <a:t>labour</a:t>
            </a:r>
            <a:r>
              <a:rPr lang="en-US" b="0" i="0" dirty="0"/>
              <a:t> market characterized by a high number of freelance and contract jobs</a:t>
            </a:r>
          </a:p>
          <a:p>
            <a:endParaRPr lang="en-US" b="0" i="0" dirty="0"/>
          </a:p>
          <a:p>
            <a:pPr marL="171450" indent="-171450">
              <a:buFont typeface="Arial" panose="020B0604020202020204" pitchFamily="34" charset="0"/>
              <a:buChar char="•"/>
            </a:pPr>
            <a:r>
              <a:rPr lang="en-CA" sz="1200" kern="1200" dirty="0">
                <a:solidFill>
                  <a:schemeClr val="tx1"/>
                </a:solidFill>
                <a:effectLst/>
                <a:latin typeface="+mn-lt"/>
                <a:ea typeface="+mn-ea"/>
                <a:cs typeface="+mn-cs"/>
              </a:rPr>
              <a:t>Millennials are also known for their willingness to work in teams, communicate openly with managers, embrace new communication technologies, and change jobs frequently, in fact twice as often as previous generations, in order to achieve career goals. </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70 per cent of millennials prefer to work from home, making telecommuting, mobile offices, online collaboration tools, and cloud software more than just passing trends.</a:t>
            </a:r>
          </a:p>
          <a:p>
            <a:pPr marL="171450" indent="-171450">
              <a:buFont typeface="Arial" panose="020B0604020202020204" pitchFamily="34" charset="0"/>
              <a:buChar char="•"/>
            </a:pPr>
            <a:r>
              <a:rPr lang="en-US" b="0" i="0" dirty="0"/>
              <a:t>If this new generation of employees has a personality, it could be summed up as the Pew Research Center has described it: confident, connected, and open to change.</a:t>
            </a:r>
            <a:endParaRPr lang="en-US" b="1" i="0" dirty="0"/>
          </a:p>
        </p:txBody>
      </p:sp>
      <p:sp>
        <p:nvSpPr>
          <p:cNvPr id="4" name="Slide Number Placeholder 3"/>
          <p:cNvSpPr>
            <a:spLocks noGrp="1"/>
          </p:cNvSpPr>
          <p:nvPr>
            <p:ph type="sldNum" sz="quarter" idx="5"/>
          </p:nvPr>
        </p:nvSpPr>
        <p:spPr/>
        <p:txBody>
          <a:bodyPr/>
          <a:lstStyle/>
          <a:p>
            <a:fld id="{E840ED36-F30B-6D4B-B4DE-5EAE0280F993}" type="slidenum">
              <a:rPr lang="en-US" smtClean="0"/>
              <a:t>8</a:t>
            </a:fld>
            <a:endParaRPr lang="en-US"/>
          </a:p>
        </p:txBody>
      </p:sp>
    </p:spTree>
    <p:extLst>
      <p:ext uri="{BB962C8B-B14F-4D97-AF65-F5344CB8AC3E}">
        <p14:creationId xmlns:p14="http://schemas.microsoft.com/office/powerpoint/2010/main" val="2257804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sz="1200" kern="1200" dirty="0">
                <a:solidFill>
                  <a:schemeClr val="tx1"/>
                </a:solidFill>
                <a:effectLst/>
                <a:latin typeface="+mn-lt"/>
                <a:ea typeface="+mn-ea"/>
                <a:cs typeface="+mn-cs"/>
              </a:rPr>
              <a:t>Creativity demands different work modes and types of technology</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“People need to work alone, in pairs and in different size groups throughout a creative process, and they need a range of devices that are mobile and integrated into the physical workplace.”</a:t>
            </a:r>
          </a:p>
          <a:p>
            <a:pPr marL="171450" indent="-171450">
              <a:buFont typeface="Arial" panose="020B0604020202020204" pitchFamily="34" charset="0"/>
              <a:buChar char="•"/>
            </a:pPr>
            <a:endParaRPr lang="en-CA"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CA" sz="1200" kern="1200" dirty="0">
                <a:solidFill>
                  <a:schemeClr val="tx1"/>
                </a:solidFill>
                <a:effectLst/>
                <a:latin typeface="+mn-lt"/>
                <a:ea typeface="+mn-ea"/>
                <a:cs typeface="+mn-cs"/>
              </a:rPr>
              <a:t>Collaboration through cross-functional teams, in which individuals with different areas of expertise come together to share information for a common goal, makes the most of a workforce’s creative potential by increasing individual involvement in decision-making and project development.</a:t>
            </a:r>
          </a:p>
          <a:p>
            <a:pPr marL="171450" indent="-171450">
              <a:buFont typeface="Arial" panose="020B0604020202020204" pitchFamily="34" charset="0"/>
              <a:buChar char="•"/>
            </a:pPr>
            <a:endParaRPr lang="en-CA"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b="1" dirty="0"/>
              <a:t>Cross-functional teams: </a:t>
            </a:r>
            <a:r>
              <a:rPr lang="en-US" dirty="0"/>
              <a:t>individuals with different areas of expertise come together to share information for a common goal</a:t>
            </a:r>
          </a:p>
        </p:txBody>
      </p:sp>
      <p:sp>
        <p:nvSpPr>
          <p:cNvPr id="4" name="Slide Number Placeholder 3"/>
          <p:cNvSpPr>
            <a:spLocks noGrp="1"/>
          </p:cNvSpPr>
          <p:nvPr>
            <p:ph type="sldNum" sz="quarter" idx="5"/>
          </p:nvPr>
        </p:nvSpPr>
        <p:spPr/>
        <p:txBody>
          <a:bodyPr/>
          <a:lstStyle/>
          <a:p>
            <a:fld id="{E840ED36-F30B-6D4B-B4DE-5EAE0280F993}" type="slidenum">
              <a:rPr lang="en-US" smtClean="0"/>
              <a:t>9</a:t>
            </a:fld>
            <a:endParaRPr lang="en-US"/>
          </a:p>
        </p:txBody>
      </p:sp>
    </p:spTree>
    <p:extLst>
      <p:ext uri="{BB962C8B-B14F-4D97-AF65-F5344CB8AC3E}">
        <p14:creationId xmlns:p14="http://schemas.microsoft.com/office/powerpoint/2010/main" val="2293097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Disruptive Technologies: </a:t>
            </a:r>
            <a:r>
              <a:rPr lang="en-US" b="0" dirty="0"/>
              <a:t>innovative, transformative products and services that create new opportunities and move up the market to replace established competitors</a:t>
            </a:r>
          </a:p>
          <a:p>
            <a:endParaRPr lang="en-US" b="0" dirty="0"/>
          </a:p>
          <a:p>
            <a:pPr marL="171450" indent="-171450">
              <a:buFont typeface="Arial" panose="020B0604020202020204" pitchFamily="34" charset="0"/>
              <a:buChar char="•"/>
            </a:pPr>
            <a:r>
              <a:rPr lang="en-CA" sz="1200" kern="1200" dirty="0">
                <a:solidFill>
                  <a:schemeClr val="tx1"/>
                </a:solidFill>
                <a:effectLst/>
                <a:latin typeface="+mn-lt"/>
                <a:ea typeface="+mn-ea"/>
                <a:cs typeface="+mn-cs"/>
              </a:rPr>
              <a:t>Technological breakthroughs have brought us closer to a fully digitized society, complete with smart home security systems, “smart factories”, cyber-physical system integration and blockchain record-keeping technology. </a:t>
            </a:r>
          </a:p>
          <a:p>
            <a:pPr marL="171450" indent="-171450">
              <a:buFont typeface="Arial" panose="020B0604020202020204" pitchFamily="34" charset="0"/>
              <a:buChar char="•"/>
            </a:pPr>
            <a:endParaRPr lang="en-CA"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CA" sz="1200" kern="1200" dirty="0">
                <a:solidFill>
                  <a:schemeClr val="tx1"/>
                </a:solidFill>
                <a:effectLst/>
                <a:latin typeface="+mn-lt"/>
                <a:ea typeface="+mn-ea"/>
                <a:cs typeface="+mn-cs"/>
              </a:rPr>
              <a:t>Many technologies that are now essential communication tools are disruptive technologies: laptops; e-mail; tablets; smartphones; Bluetooth technology; instant messaging (IM); text messaging; voicemail; proprietary Voice over Internet Protocol services (VoIP) such as Skype; podcasts; mobile apps such as WhatsApp; space-defying video conferencing and web conferencing; presentation software such as PowerPoint and Keynote; interactive software that can change the sequence of information; blogs; wikis; augmented and virtual reality; cloud computing; smart and virtual assistants; and wearable computer components. </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These technologies allow us to communicate farther, faster, and around the clock—to the point where we are always using one technology or another.</a:t>
            </a:r>
          </a:p>
          <a:p>
            <a:pPr marL="171450" indent="-171450">
              <a:buFont typeface="Arial" panose="020B0604020202020204" pitchFamily="34" charset="0"/>
              <a:buChar char="•"/>
            </a:pPr>
            <a:endParaRPr lang="en-CA"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CA" sz="1200" kern="1200" dirty="0">
                <a:solidFill>
                  <a:schemeClr val="tx1"/>
                </a:solidFill>
                <a:effectLst/>
                <a:latin typeface="+mn-lt"/>
                <a:ea typeface="+mn-ea"/>
                <a:cs typeface="+mn-cs"/>
              </a:rPr>
              <a:t>As political theorist Michael Sandel has noted, “developments in information technology are enabling companies to squeeze out all the inefficiencies and friction from their markets and business operations.”</a:t>
            </a:r>
          </a:p>
          <a:p>
            <a:endParaRPr lang="en-CA" sz="1200" kern="1200" dirty="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5"/>
          </p:nvPr>
        </p:nvSpPr>
        <p:spPr/>
        <p:txBody>
          <a:bodyPr/>
          <a:lstStyle/>
          <a:p>
            <a:fld id="{E840ED36-F30B-6D4B-B4DE-5EAE0280F993}" type="slidenum">
              <a:rPr lang="en-US" smtClean="0"/>
              <a:t>10</a:t>
            </a:fld>
            <a:endParaRPr lang="en-US"/>
          </a:p>
        </p:txBody>
      </p:sp>
    </p:spTree>
    <p:extLst>
      <p:ext uri="{BB962C8B-B14F-4D97-AF65-F5344CB8AC3E}">
        <p14:creationId xmlns:p14="http://schemas.microsoft.com/office/powerpoint/2010/main" val="23992325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6" y="0"/>
            <a:ext cx="9144000" cy="4572000"/>
          </a:xfrm>
          <a:prstGeom prst="rect">
            <a:avLst/>
          </a:prstGeom>
        </p:spPr>
      </p:pic>
      <p:grpSp>
        <p:nvGrpSpPr>
          <p:cNvPr id="12" name="Group 11"/>
          <p:cNvGrpSpPr/>
          <p:nvPr userDrawn="1"/>
        </p:nvGrpSpPr>
        <p:grpSpPr>
          <a:xfrm>
            <a:off x="0" y="4572000"/>
            <a:ext cx="9144000" cy="2301240"/>
            <a:chOff x="0" y="4358640"/>
            <a:chExt cx="9144000" cy="2514600"/>
          </a:xfrm>
        </p:grpSpPr>
        <p:sp>
          <p:nvSpPr>
            <p:cNvPr id="8" name="Rectangle 7"/>
            <p:cNvSpPr/>
            <p:nvPr userDrawn="1"/>
          </p:nvSpPr>
          <p:spPr>
            <a:xfrm>
              <a:off x="8001000" y="4358640"/>
              <a:ext cx="1143000" cy="2514600"/>
            </a:xfrm>
            <a:prstGeom prst="rect">
              <a:avLst/>
            </a:prstGeom>
            <a:solidFill>
              <a:srgbClr val="FFD1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6400800" y="4358640"/>
              <a:ext cx="1600200" cy="2514600"/>
            </a:xfrm>
            <a:prstGeom prst="rect">
              <a:avLst/>
            </a:prstGeom>
            <a:solidFill>
              <a:srgbClr val="F4B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0" y="4358640"/>
              <a:ext cx="6400800" cy="2514600"/>
            </a:xfrm>
            <a:prstGeom prst="rect">
              <a:avLst/>
            </a:prstGeom>
            <a:solidFill>
              <a:srgbClr val="FAA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p:cNvSpPr/>
          <p:nvPr userDrawn="1"/>
        </p:nvSpPr>
        <p:spPr>
          <a:xfrm>
            <a:off x="457200" y="5036820"/>
            <a:ext cx="1371600" cy="1371600"/>
          </a:xfrm>
          <a:prstGeom prst="ellipse">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userDrawn="1">
            <p:ph type="ctrTitle"/>
          </p:nvPr>
        </p:nvSpPr>
        <p:spPr>
          <a:xfrm>
            <a:off x="457200" y="5036820"/>
            <a:ext cx="1371600" cy="1371600"/>
          </a:xfrm>
          <a:ln cap="rnd">
            <a:noFill/>
            <a:prstDash val="dash"/>
          </a:ln>
        </p:spPr>
        <p:txBody>
          <a:bodyPr>
            <a:noAutofit/>
          </a:bodyPr>
          <a:lstStyle>
            <a:lvl1pPr>
              <a:defRPr sz="66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CA" dirty="0"/>
          </a:p>
        </p:txBody>
      </p:sp>
      <p:sp>
        <p:nvSpPr>
          <p:cNvPr id="3" name="Subtitle 2"/>
          <p:cNvSpPr>
            <a:spLocks noGrp="1"/>
          </p:cNvSpPr>
          <p:nvPr userDrawn="1">
            <p:ph type="subTitle" idx="1"/>
          </p:nvPr>
        </p:nvSpPr>
        <p:spPr>
          <a:xfrm>
            <a:off x="2133600" y="4953000"/>
            <a:ext cx="4267200" cy="1600200"/>
          </a:xfrm>
        </p:spPr>
        <p:txBody>
          <a:bodyPr anchor="ctr">
            <a:normAutofit/>
          </a:bodyPr>
          <a:lstStyle>
            <a:lvl1pPr marL="0" indent="0" algn="l">
              <a:buNone/>
              <a:defRPr sz="400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CA" dirty="0"/>
          </a:p>
        </p:txBody>
      </p:sp>
    </p:spTree>
    <p:extLst>
      <p:ext uri="{BB962C8B-B14F-4D97-AF65-F5344CB8AC3E}">
        <p14:creationId xmlns:p14="http://schemas.microsoft.com/office/powerpoint/2010/main" val="107659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32314-4D87-4759-9CEA-244BBE74BA34}" type="slidenum">
              <a:rPr lang="en-US" smtClean="0"/>
              <a:pPr/>
              <a:t>‹#›</a:t>
            </a:fld>
            <a:endParaRPr lang="en-US"/>
          </a:p>
        </p:txBody>
      </p:sp>
    </p:spTree>
    <p:extLst>
      <p:ext uri="{BB962C8B-B14F-4D97-AF65-F5344CB8AC3E}">
        <p14:creationId xmlns:p14="http://schemas.microsoft.com/office/powerpoint/2010/main" val="4257201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9856A-B48A-4A60-ADCB-6FCC79970E51}" type="slidenum">
              <a:rPr lang="en-US" smtClean="0"/>
              <a:pPr/>
              <a:t>‹#›</a:t>
            </a:fld>
            <a:endParaRPr lang="en-US"/>
          </a:p>
        </p:txBody>
      </p:sp>
    </p:spTree>
    <p:extLst>
      <p:ext uri="{BB962C8B-B14F-4D97-AF65-F5344CB8AC3E}">
        <p14:creationId xmlns:p14="http://schemas.microsoft.com/office/powerpoint/2010/main" val="1140409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3" name="Group 12"/>
          <p:cNvGrpSpPr/>
          <p:nvPr userDrawn="1"/>
        </p:nvGrpSpPr>
        <p:grpSpPr>
          <a:xfrm>
            <a:off x="0" y="0"/>
            <a:ext cx="9144000" cy="1524000"/>
            <a:chOff x="0" y="4358640"/>
            <a:chExt cx="9144000" cy="2514600"/>
          </a:xfrm>
        </p:grpSpPr>
        <p:sp>
          <p:nvSpPr>
            <p:cNvPr id="14" name="Rectangle 13"/>
            <p:cNvSpPr/>
            <p:nvPr userDrawn="1"/>
          </p:nvSpPr>
          <p:spPr>
            <a:xfrm>
              <a:off x="8001000" y="4358640"/>
              <a:ext cx="1143000" cy="2514600"/>
            </a:xfrm>
            <a:prstGeom prst="rect">
              <a:avLst/>
            </a:prstGeom>
            <a:solidFill>
              <a:srgbClr val="FFD1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6400800" y="4358640"/>
              <a:ext cx="1600200" cy="2514600"/>
            </a:xfrm>
            <a:prstGeom prst="rect">
              <a:avLst/>
            </a:prstGeom>
            <a:solidFill>
              <a:srgbClr val="F4B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0" y="4358640"/>
              <a:ext cx="6400800" cy="2514600"/>
            </a:xfrm>
            <a:prstGeom prst="rect">
              <a:avLst/>
            </a:prstGeom>
            <a:solidFill>
              <a:srgbClr val="FAA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57200" y="1600200"/>
            <a:ext cx="8229600" cy="5029200"/>
          </a:xfrm>
        </p:spPr>
        <p:txBody>
          <a:bodyPr/>
          <a:lstStyle>
            <a:lvl1pPr>
              <a:buClr>
                <a:srgbClr val="F68B1F"/>
              </a:buClr>
              <a:defRPr>
                <a:latin typeface="Garamond" panose="02020404030301010803" pitchFamily="18" charset="0"/>
              </a:defRPr>
            </a:lvl1pPr>
            <a:lvl2pPr marL="742950" indent="-285750">
              <a:buClr>
                <a:srgbClr val="F68B1F"/>
              </a:buClr>
              <a:buFont typeface="Courier New" panose="02070309020205020404" pitchFamily="49" charset="0"/>
              <a:buChar char="o"/>
              <a:defRPr>
                <a:latin typeface="Garamond" panose="02020404030301010803" pitchFamily="18" charset="0"/>
              </a:defRPr>
            </a:lvl2pPr>
            <a:lvl3pPr marL="1143000" indent="-228600">
              <a:buClr>
                <a:srgbClr val="F68B1F"/>
              </a:buClr>
              <a:buFont typeface="Wingdings" panose="05000000000000000000" pitchFamily="2" charset="2"/>
              <a:buChar cha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dirty="0"/>
              <a:t>Click to edit Master text styles</a:t>
            </a:r>
          </a:p>
          <a:p>
            <a:pPr lvl="1"/>
            <a:r>
              <a:rPr lang="en-US" dirty="0"/>
              <a:t>Second level</a:t>
            </a:r>
          </a:p>
          <a:p>
            <a:pPr lvl="2"/>
            <a:r>
              <a:rPr lang="en-US" dirty="0"/>
              <a:t>Third level</a:t>
            </a:r>
          </a:p>
        </p:txBody>
      </p:sp>
      <p:sp>
        <p:nvSpPr>
          <p:cNvPr id="2" name="Title 1"/>
          <p:cNvSpPr>
            <a:spLocks noGrp="1"/>
          </p:cNvSpPr>
          <p:nvPr>
            <p:ph type="title"/>
          </p:nvPr>
        </p:nvSpPr>
        <p:spPr>
          <a:xfrm>
            <a:off x="485887" y="228600"/>
            <a:ext cx="8229600" cy="1066800"/>
          </a:xfrm>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CA" dirty="0"/>
          </a:p>
        </p:txBody>
      </p:sp>
    </p:spTree>
    <p:extLst>
      <p:ext uri="{BB962C8B-B14F-4D97-AF65-F5344CB8AC3E}">
        <p14:creationId xmlns:p14="http://schemas.microsoft.com/office/powerpoint/2010/main" val="2216470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2CE0E3-FE41-4A90-AA34-5A332D527553}" type="slidenum">
              <a:rPr lang="en-US" smtClean="0"/>
              <a:pPr/>
              <a:t>‹#›</a:t>
            </a:fld>
            <a:endParaRPr lang="en-US"/>
          </a:p>
        </p:txBody>
      </p:sp>
    </p:spTree>
    <p:extLst>
      <p:ext uri="{BB962C8B-B14F-4D97-AF65-F5344CB8AC3E}">
        <p14:creationId xmlns:p14="http://schemas.microsoft.com/office/powerpoint/2010/main" val="706084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2" name="Group 11"/>
          <p:cNvGrpSpPr/>
          <p:nvPr userDrawn="1"/>
        </p:nvGrpSpPr>
        <p:grpSpPr>
          <a:xfrm>
            <a:off x="0" y="0"/>
            <a:ext cx="9144000" cy="1524000"/>
            <a:chOff x="0" y="4358640"/>
            <a:chExt cx="9144000" cy="2514600"/>
          </a:xfrm>
        </p:grpSpPr>
        <p:sp>
          <p:nvSpPr>
            <p:cNvPr id="18" name="Rectangle 17"/>
            <p:cNvSpPr/>
            <p:nvPr userDrawn="1"/>
          </p:nvSpPr>
          <p:spPr>
            <a:xfrm>
              <a:off x="8001000" y="4358640"/>
              <a:ext cx="1143000" cy="2514600"/>
            </a:xfrm>
            <a:prstGeom prst="rect">
              <a:avLst/>
            </a:prstGeom>
            <a:solidFill>
              <a:srgbClr val="FFD1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6400800" y="4358640"/>
              <a:ext cx="1600200" cy="2514600"/>
            </a:xfrm>
            <a:prstGeom prst="rect">
              <a:avLst/>
            </a:prstGeom>
            <a:solidFill>
              <a:srgbClr val="F4B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0" y="4358640"/>
              <a:ext cx="6400800" cy="2514600"/>
            </a:xfrm>
            <a:prstGeom prst="rect">
              <a:avLst/>
            </a:prstGeom>
            <a:solidFill>
              <a:srgbClr val="FAA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sz="half" idx="1"/>
          </p:nvPr>
        </p:nvSpPr>
        <p:spPr>
          <a:xfrm>
            <a:off x="457200" y="1600200"/>
            <a:ext cx="4038600" cy="5105400"/>
          </a:xfrm>
        </p:spPr>
        <p:txBody>
          <a:bodyPr>
            <a:normAutofit/>
          </a:bodyPr>
          <a:lstStyle>
            <a:lvl1pPr>
              <a:buClr>
                <a:srgbClr val="F68B1F"/>
              </a:buClr>
              <a:defRPr sz="3200">
                <a:latin typeface="Garamond" panose="02020404030301010803" pitchFamily="18" charset="0"/>
              </a:defRPr>
            </a:lvl1pPr>
            <a:lvl2pPr marL="742950" indent="-285750">
              <a:buClr>
                <a:srgbClr val="F68B1F"/>
              </a:buClr>
              <a:buFont typeface="Courier New" panose="02070309020205020404" pitchFamily="49" charset="0"/>
              <a:buChar char="o"/>
              <a:defRPr sz="2800">
                <a:latin typeface="Garamond" panose="02020404030301010803" pitchFamily="18" charset="0"/>
              </a:defRPr>
            </a:lvl2pPr>
            <a:lvl3pPr marL="1143000" indent="-228600">
              <a:buClr>
                <a:srgbClr val="F68B1F"/>
              </a:buClr>
              <a:buFont typeface="Wingdings" panose="05000000000000000000" pitchFamily="2" charset="2"/>
              <a:buChar char="§"/>
              <a:defRPr sz="2400">
                <a:latin typeface="Garamond" panose="02020404030301010803" pitchFamily="18" charset="0"/>
              </a:defRPr>
            </a:lvl3pPr>
            <a:lvl4pPr>
              <a:defRPr sz="2000">
                <a:latin typeface="Garamond" panose="02020404030301010803" pitchFamily="18" charset="0"/>
              </a:defRPr>
            </a:lvl4pPr>
            <a:lvl5pPr>
              <a:defRPr sz="2000">
                <a:latin typeface="Garamond" panose="02020404030301010803"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48200" y="1600200"/>
            <a:ext cx="4038600" cy="5105400"/>
          </a:xfrm>
        </p:spPr>
        <p:txBody>
          <a:bodyPr>
            <a:normAutofit/>
          </a:bodyPr>
          <a:lstStyle>
            <a:lvl1pPr>
              <a:buClr>
                <a:srgbClr val="F68B1F"/>
              </a:buClr>
              <a:defRPr sz="3200">
                <a:latin typeface="Garamond" panose="02020404030301010803" pitchFamily="18" charset="0"/>
              </a:defRPr>
            </a:lvl1pPr>
            <a:lvl2pPr marL="742950" indent="-285750">
              <a:buClr>
                <a:srgbClr val="F68B1F"/>
              </a:buClr>
              <a:buFont typeface="Courier New" panose="02070309020205020404" pitchFamily="49" charset="0"/>
              <a:buChar char="o"/>
              <a:defRPr sz="2800">
                <a:latin typeface="Garamond" panose="02020404030301010803" pitchFamily="18" charset="0"/>
              </a:defRPr>
            </a:lvl2pPr>
            <a:lvl3pPr marL="1143000" indent="-228600">
              <a:buClr>
                <a:srgbClr val="F68B1F"/>
              </a:buClr>
              <a:buFont typeface="Wingdings" panose="05000000000000000000" pitchFamily="2" charset="2"/>
              <a:buChar char="§"/>
              <a:defRPr sz="2400">
                <a:latin typeface="Garamond" panose="02020404030301010803" pitchFamily="18" charset="0"/>
              </a:defRPr>
            </a:lvl3pPr>
            <a:lvl4pPr>
              <a:defRPr sz="1800">
                <a:latin typeface="Garamond" panose="02020404030301010803" pitchFamily="18" charset="0"/>
              </a:defRPr>
            </a:lvl4pPr>
            <a:lvl5pPr>
              <a:defRPr sz="1800">
                <a:latin typeface="Garamond" panose="02020404030301010803"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14" name="Title 1"/>
          <p:cNvSpPr>
            <a:spLocks noGrp="1"/>
          </p:cNvSpPr>
          <p:nvPr>
            <p:ph type="title"/>
          </p:nvPr>
        </p:nvSpPr>
        <p:spPr>
          <a:xfrm>
            <a:off x="457200" y="304800"/>
            <a:ext cx="8229600" cy="1143000"/>
          </a:xfrm>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CA" dirty="0"/>
          </a:p>
        </p:txBody>
      </p:sp>
    </p:spTree>
    <p:extLst>
      <p:ext uri="{BB962C8B-B14F-4D97-AF65-F5344CB8AC3E}">
        <p14:creationId xmlns:p14="http://schemas.microsoft.com/office/powerpoint/2010/main" val="1380404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0D04B1-19E7-4D7C-BCD9-8961AD2E4643}" type="slidenum">
              <a:rPr lang="en-US" smtClean="0"/>
              <a:pPr/>
              <a:t>‹#›</a:t>
            </a:fld>
            <a:endParaRPr lang="en-US"/>
          </a:p>
        </p:txBody>
      </p:sp>
    </p:spTree>
    <p:extLst>
      <p:ext uri="{BB962C8B-B14F-4D97-AF65-F5344CB8AC3E}">
        <p14:creationId xmlns:p14="http://schemas.microsoft.com/office/powerpoint/2010/main" val="2434708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88920B-16D8-419A-ACA9-855228B52259}" type="slidenum">
              <a:rPr lang="en-US" smtClean="0"/>
              <a:pPr/>
              <a:t>‹#›</a:t>
            </a:fld>
            <a:endParaRPr lang="en-US"/>
          </a:p>
        </p:txBody>
      </p:sp>
    </p:spTree>
    <p:extLst>
      <p:ext uri="{BB962C8B-B14F-4D97-AF65-F5344CB8AC3E}">
        <p14:creationId xmlns:p14="http://schemas.microsoft.com/office/powerpoint/2010/main" val="3412365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EAA121-4892-42FC-9BA0-157E50D02271}" type="slidenum">
              <a:rPr lang="en-US" smtClean="0"/>
              <a:pPr/>
              <a:t>‹#›</a:t>
            </a:fld>
            <a:endParaRPr lang="en-US"/>
          </a:p>
        </p:txBody>
      </p:sp>
    </p:spTree>
    <p:extLst>
      <p:ext uri="{BB962C8B-B14F-4D97-AF65-F5344CB8AC3E}">
        <p14:creationId xmlns:p14="http://schemas.microsoft.com/office/powerpoint/2010/main" val="1258518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0238B0-8CD6-46DA-802B-EFB05C823618}" type="slidenum">
              <a:rPr lang="en-US" smtClean="0"/>
              <a:pPr/>
              <a:t>‹#›</a:t>
            </a:fld>
            <a:endParaRPr lang="en-US"/>
          </a:p>
        </p:txBody>
      </p:sp>
    </p:spTree>
    <p:extLst>
      <p:ext uri="{BB962C8B-B14F-4D97-AF65-F5344CB8AC3E}">
        <p14:creationId xmlns:p14="http://schemas.microsoft.com/office/powerpoint/2010/main" val="3391871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239E9A-3F61-4C4E-B79B-06F3C5A30153}" type="slidenum">
              <a:rPr lang="en-US" smtClean="0"/>
              <a:pPr/>
              <a:t>‹#›</a:t>
            </a:fld>
            <a:endParaRPr lang="en-US"/>
          </a:p>
        </p:txBody>
      </p:sp>
    </p:spTree>
    <p:extLst>
      <p:ext uri="{BB962C8B-B14F-4D97-AF65-F5344CB8AC3E}">
        <p14:creationId xmlns:p14="http://schemas.microsoft.com/office/powerpoint/2010/main" val="2181519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789E3-C182-425C-AAD6-9B8CC65F2E13}" type="slidenum">
              <a:rPr lang="en-US" smtClean="0"/>
              <a:pPr/>
              <a:t>‹#›</a:t>
            </a:fld>
            <a:endParaRPr lang="en-US"/>
          </a:p>
        </p:txBody>
      </p:sp>
    </p:spTree>
    <p:extLst>
      <p:ext uri="{BB962C8B-B14F-4D97-AF65-F5344CB8AC3E}">
        <p14:creationId xmlns:p14="http://schemas.microsoft.com/office/powerpoint/2010/main" val="6007829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58.jp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CA" dirty="0"/>
              <a:t>1</a:t>
            </a:r>
          </a:p>
        </p:txBody>
      </p:sp>
      <p:sp>
        <p:nvSpPr>
          <p:cNvPr id="5" name="Subtitle 4"/>
          <p:cNvSpPr>
            <a:spLocks noGrp="1"/>
          </p:cNvSpPr>
          <p:nvPr>
            <p:ph type="subTitle" idx="1"/>
          </p:nvPr>
        </p:nvSpPr>
        <p:spPr/>
        <p:txBody>
          <a:bodyPr>
            <a:normAutofit fontScale="92500" lnSpcReduction="20000"/>
          </a:bodyPr>
          <a:lstStyle/>
          <a:p>
            <a:r>
              <a:rPr lang="en-CA" dirty="0"/>
              <a:t>Issues and Trends in Professional Communication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85887" y="228600"/>
            <a:ext cx="8229600" cy="1066800"/>
          </a:xfrm>
        </p:spPr>
        <p:txBody>
          <a:bodyPr anchor="ctr">
            <a:normAutofit/>
          </a:bodyPr>
          <a:lstStyle/>
          <a:p>
            <a:r>
              <a:rPr lang="en-US" dirty="0"/>
              <a:t>Disruptive Technologies</a:t>
            </a:r>
          </a:p>
        </p:txBody>
      </p:sp>
      <p:graphicFrame>
        <p:nvGraphicFramePr>
          <p:cNvPr id="4101" name="Rectangle 3">
            <a:extLst>
              <a:ext uri="{FF2B5EF4-FFF2-40B4-BE49-F238E27FC236}">
                <a16:creationId xmlns:a16="http://schemas.microsoft.com/office/drawing/2014/main" id="{697F8136-C835-4BF1-B087-D5B5438D3536}"/>
              </a:ext>
            </a:extLst>
          </p:cNvPr>
          <p:cNvGraphicFramePr>
            <a:graphicFrameLocks noGrp="1"/>
          </p:cNvGraphicFramePr>
          <p:nvPr>
            <p:ph idx="1"/>
            <p:extLst>
              <p:ext uri="{D42A27DB-BD31-4B8C-83A1-F6EECF244321}">
                <p14:modId xmlns:p14="http://schemas.microsoft.com/office/powerpoint/2010/main" val="1356549320"/>
              </p:ext>
            </p:extLst>
          </p:nvPr>
        </p:nvGraphicFramePr>
        <p:xfrm>
          <a:off x="457200" y="1600200"/>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5786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85887" y="228600"/>
            <a:ext cx="8229600" cy="1066800"/>
          </a:xfrm>
        </p:spPr>
        <p:txBody>
          <a:bodyPr anchor="ctr">
            <a:normAutofit/>
          </a:bodyPr>
          <a:lstStyle/>
          <a:p>
            <a:r>
              <a:rPr lang="en-US" dirty="0"/>
              <a:t>Digital Connectivity</a:t>
            </a:r>
          </a:p>
        </p:txBody>
      </p:sp>
      <p:graphicFrame>
        <p:nvGraphicFramePr>
          <p:cNvPr id="4101" name="Rectangle 3">
            <a:extLst>
              <a:ext uri="{FF2B5EF4-FFF2-40B4-BE49-F238E27FC236}">
                <a16:creationId xmlns:a16="http://schemas.microsoft.com/office/drawing/2014/main" id="{30A2A612-B258-4A00-8CC2-BB86D7D78C29}"/>
              </a:ext>
            </a:extLst>
          </p:cNvPr>
          <p:cNvGraphicFramePr>
            <a:graphicFrameLocks noGrp="1"/>
          </p:cNvGraphicFramePr>
          <p:nvPr>
            <p:ph idx="1"/>
            <p:extLst>
              <p:ext uri="{D42A27DB-BD31-4B8C-83A1-F6EECF244321}">
                <p14:modId xmlns:p14="http://schemas.microsoft.com/office/powerpoint/2010/main" val="534843571"/>
              </p:ext>
            </p:extLst>
          </p:nvPr>
        </p:nvGraphicFramePr>
        <p:xfrm>
          <a:off x="457200" y="1600200"/>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1538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85887" y="228600"/>
            <a:ext cx="8229600" cy="1066800"/>
          </a:xfrm>
        </p:spPr>
        <p:txBody>
          <a:bodyPr anchor="ctr">
            <a:normAutofit/>
          </a:bodyPr>
          <a:lstStyle/>
          <a:p>
            <a:r>
              <a:rPr lang="en-US" dirty="0"/>
              <a:t>New Economies</a:t>
            </a:r>
          </a:p>
        </p:txBody>
      </p:sp>
      <p:graphicFrame>
        <p:nvGraphicFramePr>
          <p:cNvPr id="4101" name="Rectangle 3">
            <a:extLst>
              <a:ext uri="{FF2B5EF4-FFF2-40B4-BE49-F238E27FC236}">
                <a16:creationId xmlns:a16="http://schemas.microsoft.com/office/drawing/2014/main" id="{34B76F26-89CA-4C65-BE59-8D7FCECAB958}"/>
              </a:ext>
            </a:extLst>
          </p:cNvPr>
          <p:cNvGraphicFramePr>
            <a:graphicFrameLocks noGrp="1"/>
          </p:cNvGraphicFramePr>
          <p:nvPr>
            <p:ph idx="1"/>
            <p:extLst>
              <p:ext uri="{D42A27DB-BD31-4B8C-83A1-F6EECF244321}">
                <p14:modId xmlns:p14="http://schemas.microsoft.com/office/powerpoint/2010/main" val="1960259111"/>
              </p:ext>
            </p:extLst>
          </p:nvPr>
        </p:nvGraphicFramePr>
        <p:xfrm>
          <a:off x="457200" y="1600200"/>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3143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5887" y="228600"/>
            <a:ext cx="8229600" cy="1066800"/>
          </a:xfrm>
        </p:spPr>
        <p:txBody>
          <a:bodyPr anchor="ctr">
            <a:normAutofit/>
          </a:bodyPr>
          <a:lstStyle/>
          <a:p>
            <a:pPr>
              <a:lnSpc>
                <a:spcPct val="90000"/>
              </a:lnSpc>
            </a:pPr>
            <a:r>
              <a:rPr lang="en-CA" sz="3700"/>
              <a:t>Indigenous Economic Empowerment </a:t>
            </a:r>
          </a:p>
        </p:txBody>
      </p:sp>
      <p:graphicFrame>
        <p:nvGraphicFramePr>
          <p:cNvPr id="5" name="Content Placeholder 1">
            <a:extLst>
              <a:ext uri="{FF2B5EF4-FFF2-40B4-BE49-F238E27FC236}">
                <a16:creationId xmlns:a16="http://schemas.microsoft.com/office/drawing/2014/main" id="{5F73BB97-5264-4A0F-AF88-202163DB9B2E}"/>
              </a:ext>
            </a:extLst>
          </p:cNvPr>
          <p:cNvGraphicFramePr>
            <a:graphicFrameLocks noGrp="1"/>
          </p:cNvGraphicFramePr>
          <p:nvPr>
            <p:ph idx="1"/>
            <p:extLst>
              <p:ext uri="{D42A27DB-BD31-4B8C-83A1-F6EECF244321}">
                <p14:modId xmlns:p14="http://schemas.microsoft.com/office/powerpoint/2010/main" val="1445738264"/>
              </p:ext>
            </p:extLst>
          </p:nvPr>
        </p:nvGraphicFramePr>
        <p:xfrm>
          <a:off x="457200" y="1600200"/>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995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7FE5E3-8EE4-984E-AA29-938F17BB1D82}"/>
              </a:ext>
            </a:extLst>
          </p:cNvPr>
          <p:cNvSpPr>
            <a:spLocks noGrp="1"/>
          </p:cNvSpPr>
          <p:nvPr>
            <p:ph type="title"/>
          </p:nvPr>
        </p:nvSpPr>
        <p:spPr/>
        <p:txBody>
          <a:bodyPr>
            <a:normAutofit fontScale="90000"/>
          </a:bodyPr>
          <a:lstStyle/>
          <a:p>
            <a:r>
              <a:rPr lang="en-US" dirty="0"/>
              <a:t>Professionalism and Employee Engagement</a:t>
            </a:r>
          </a:p>
        </p:txBody>
      </p:sp>
      <p:graphicFrame>
        <p:nvGraphicFramePr>
          <p:cNvPr id="5" name="Rectangle 3">
            <a:extLst>
              <a:ext uri="{FF2B5EF4-FFF2-40B4-BE49-F238E27FC236}">
                <a16:creationId xmlns:a16="http://schemas.microsoft.com/office/drawing/2014/main" id="{B1211DF1-4B16-B744-A393-922B68538211}"/>
              </a:ext>
            </a:extLst>
          </p:cNvPr>
          <p:cNvGraphicFramePr/>
          <p:nvPr>
            <p:extLst>
              <p:ext uri="{D42A27DB-BD31-4B8C-83A1-F6EECF244321}">
                <p14:modId xmlns:p14="http://schemas.microsoft.com/office/powerpoint/2010/main" val="3684226579"/>
              </p:ext>
            </p:extLst>
          </p:nvPr>
        </p:nvGraphicFramePr>
        <p:xfrm>
          <a:off x="2580593" y="2139156"/>
          <a:ext cx="4040188" cy="395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0285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85887" y="228600"/>
            <a:ext cx="8229600" cy="1066800"/>
          </a:xfrm>
        </p:spPr>
        <p:txBody>
          <a:bodyPr anchor="ctr">
            <a:normAutofit/>
          </a:bodyPr>
          <a:lstStyle/>
          <a:p>
            <a:r>
              <a:rPr lang="en-US" sz="4100"/>
              <a:t>Why Professionalism Is Important </a:t>
            </a:r>
          </a:p>
        </p:txBody>
      </p:sp>
      <p:graphicFrame>
        <p:nvGraphicFramePr>
          <p:cNvPr id="5126" name="Rectangle 3">
            <a:extLst>
              <a:ext uri="{FF2B5EF4-FFF2-40B4-BE49-F238E27FC236}">
                <a16:creationId xmlns:a16="http://schemas.microsoft.com/office/drawing/2014/main" id="{11BBCB05-3777-4349-9CC6-BE18352A675D}"/>
              </a:ext>
            </a:extLst>
          </p:cNvPr>
          <p:cNvGraphicFramePr>
            <a:graphicFrameLocks noGrp="1"/>
          </p:cNvGraphicFramePr>
          <p:nvPr>
            <p:ph idx="1"/>
            <p:extLst>
              <p:ext uri="{D42A27DB-BD31-4B8C-83A1-F6EECF244321}">
                <p14:modId xmlns:p14="http://schemas.microsoft.com/office/powerpoint/2010/main" val="2742911646"/>
              </p:ext>
            </p:extLst>
          </p:nvPr>
        </p:nvGraphicFramePr>
        <p:xfrm>
          <a:off x="457200" y="1600200"/>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85887" y="228600"/>
            <a:ext cx="8229600" cy="1066800"/>
          </a:xfrm>
        </p:spPr>
        <p:txBody>
          <a:bodyPr anchor="ctr">
            <a:normAutofit/>
          </a:bodyPr>
          <a:lstStyle/>
          <a:p>
            <a:pPr>
              <a:lnSpc>
                <a:spcPct val="90000"/>
              </a:lnSpc>
            </a:pPr>
            <a:r>
              <a:rPr lang="en-US" sz="3400"/>
              <a:t>Qualities, Characteristics, </a:t>
            </a:r>
            <a:br>
              <a:rPr lang="en-US" sz="3400"/>
            </a:br>
            <a:r>
              <a:rPr lang="en-US" sz="3400"/>
              <a:t>and Expectations</a:t>
            </a:r>
          </a:p>
        </p:txBody>
      </p:sp>
      <p:pic>
        <p:nvPicPr>
          <p:cNvPr id="6" name="Picture 5" descr="A screenshot of a cell phone&#10;&#10;Description automatically generated">
            <a:extLst>
              <a:ext uri="{FF2B5EF4-FFF2-40B4-BE49-F238E27FC236}">
                <a16:creationId xmlns:a16="http://schemas.microsoft.com/office/drawing/2014/main" id="{C3188724-DB39-8747-BF31-B5643F298C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213" y="1511512"/>
            <a:ext cx="7779573" cy="5346488"/>
          </a:xfrm>
          <a:prstGeom prst="rect">
            <a:avLst/>
          </a:prstGeom>
        </p:spPr>
      </p:pic>
    </p:spTree>
    <p:extLst>
      <p:ext uri="{BB962C8B-B14F-4D97-AF65-F5344CB8AC3E}">
        <p14:creationId xmlns:p14="http://schemas.microsoft.com/office/powerpoint/2010/main" val="1800591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9C56C68C-82C6-734B-B80C-80C3C34E3D87}"/>
              </a:ext>
            </a:extLst>
          </p:cNvPr>
          <p:cNvPicPr>
            <a:picLocks noChangeAspect="1"/>
          </p:cNvPicPr>
          <p:nvPr/>
        </p:nvPicPr>
        <p:blipFill rotWithShape="1">
          <a:blip r:embed="rId3">
            <a:extLst>
              <a:ext uri="{28A0092B-C50C-407E-A947-70E740481C1C}">
                <a14:useLocalDpi xmlns:a14="http://schemas.microsoft.com/office/drawing/2010/main" val="0"/>
              </a:ext>
            </a:extLst>
          </a:blip>
          <a:srcRect b="3898"/>
          <a:stretch/>
        </p:blipFill>
        <p:spPr>
          <a:xfrm>
            <a:off x="1371600" y="1146175"/>
            <a:ext cx="6701971" cy="5635625"/>
          </a:xfrm>
          <a:prstGeom prst="rect">
            <a:avLst/>
          </a:prstGeom>
          <a:noFill/>
        </p:spPr>
      </p:pic>
      <p:pic>
        <p:nvPicPr>
          <p:cNvPr id="10" name="Picture 9" descr="A screenshot of a cell phone&#10;&#10;Description automatically generated">
            <a:extLst>
              <a:ext uri="{FF2B5EF4-FFF2-40B4-BE49-F238E27FC236}">
                <a16:creationId xmlns:a16="http://schemas.microsoft.com/office/drawing/2014/main" id="{C2D381B6-76A5-104E-BA30-54D5E92004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8494" y="228600"/>
            <a:ext cx="6571129" cy="994621"/>
          </a:xfrm>
          <a:prstGeom prst="rect">
            <a:avLst/>
          </a:prstGeom>
        </p:spPr>
      </p:pic>
    </p:spTree>
    <p:extLst>
      <p:ext uri="{BB962C8B-B14F-4D97-AF65-F5344CB8AC3E}">
        <p14:creationId xmlns:p14="http://schemas.microsoft.com/office/powerpoint/2010/main" val="1253060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160BF8-652F-974E-87F5-57E88868D8D6}"/>
              </a:ext>
            </a:extLst>
          </p:cNvPr>
          <p:cNvSpPr>
            <a:spLocks noGrp="1"/>
          </p:cNvSpPr>
          <p:nvPr>
            <p:ph type="title"/>
          </p:nvPr>
        </p:nvSpPr>
        <p:spPr>
          <a:xfrm>
            <a:off x="485887" y="228600"/>
            <a:ext cx="8229600" cy="1066800"/>
          </a:xfrm>
        </p:spPr>
        <p:txBody>
          <a:bodyPr anchor="ctr">
            <a:normAutofit/>
          </a:bodyPr>
          <a:lstStyle/>
          <a:p>
            <a:pPr>
              <a:lnSpc>
                <a:spcPct val="90000"/>
              </a:lnSpc>
            </a:pPr>
            <a:r>
              <a:rPr lang="en-US" sz="3400" dirty="0"/>
              <a:t>Qualities, Characteristics, </a:t>
            </a:r>
            <a:br>
              <a:rPr lang="en-US" sz="3400" dirty="0"/>
            </a:br>
            <a:r>
              <a:rPr lang="en-US" sz="3400" dirty="0"/>
              <a:t>and Expectations (cont’d)</a:t>
            </a:r>
          </a:p>
        </p:txBody>
      </p:sp>
      <p:graphicFrame>
        <p:nvGraphicFramePr>
          <p:cNvPr id="6" name="Rectangle 3">
            <a:extLst>
              <a:ext uri="{FF2B5EF4-FFF2-40B4-BE49-F238E27FC236}">
                <a16:creationId xmlns:a16="http://schemas.microsoft.com/office/drawing/2014/main" id="{4CE385AF-FEDF-4B95-9EA5-FA6CC5E4D956}"/>
              </a:ext>
            </a:extLst>
          </p:cNvPr>
          <p:cNvGraphicFramePr>
            <a:graphicFrameLocks noGrp="1"/>
          </p:cNvGraphicFramePr>
          <p:nvPr>
            <p:ph idx="1"/>
            <p:extLst>
              <p:ext uri="{D42A27DB-BD31-4B8C-83A1-F6EECF244321}">
                <p14:modId xmlns:p14="http://schemas.microsoft.com/office/powerpoint/2010/main" val="2521993571"/>
              </p:ext>
            </p:extLst>
          </p:nvPr>
        </p:nvGraphicFramePr>
        <p:xfrm>
          <a:off x="457200" y="1600200"/>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1297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85887" y="228600"/>
            <a:ext cx="8229600" cy="1066800"/>
          </a:xfrm>
        </p:spPr>
        <p:txBody>
          <a:bodyPr anchor="ctr">
            <a:normAutofit/>
          </a:bodyPr>
          <a:lstStyle/>
          <a:p>
            <a:pPr>
              <a:lnSpc>
                <a:spcPct val="90000"/>
              </a:lnSpc>
            </a:pPr>
            <a:r>
              <a:rPr lang="en-US" sz="3400"/>
              <a:t>Professional Boundaries </a:t>
            </a:r>
            <a:br>
              <a:rPr lang="en-US" sz="3400"/>
            </a:br>
            <a:r>
              <a:rPr lang="en-US" sz="3400"/>
              <a:t>and </a:t>
            </a:r>
            <a:r>
              <a:rPr lang="en-US" sz="3400" err="1"/>
              <a:t>Behaviours</a:t>
            </a:r>
            <a:endParaRPr lang="en-US" sz="3400"/>
          </a:p>
        </p:txBody>
      </p:sp>
      <p:graphicFrame>
        <p:nvGraphicFramePr>
          <p:cNvPr id="5125" name="Rectangle 3">
            <a:extLst>
              <a:ext uri="{FF2B5EF4-FFF2-40B4-BE49-F238E27FC236}">
                <a16:creationId xmlns:a16="http://schemas.microsoft.com/office/drawing/2014/main" id="{56013CB6-EEA1-472E-B2A8-9D2F01EC99D9}"/>
              </a:ext>
            </a:extLst>
          </p:cNvPr>
          <p:cNvGraphicFramePr>
            <a:graphicFrameLocks noGrp="1"/>
          </p:cNvGraphicFramePr>
          <p:nvPr>
            <p:ph idx="1"/>
            <p:extLst>
              <p:ext uri="{D42A27DB-BD31-4B8C-83A1-F6EECF244321}">
                <p14:modId xmlns:p14="http://schemas.microsoft.com/office/powerpoint/2010/main" val="2500372792"/>
              </p:ext>
            </p:extLst>
          </p:nvPr>
        </p:nvGraphicFramePr>
        <p:xfrm>
          <a:off x="457200" y="1600200"/>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5888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565792-D9D9-C649-810C-63F5E85C9024}"/>
              </a:ext>
            </a:extLst>
          </p:cNvPr>
          <p:cNvSpPr>
            <a:spLocks noGrp="1"/>
          </p:cNvSpPr>
          <p:nvPr>
            <p:ph type="title"/>
          </p:nvPr>
        </p:nvSpPr>
        <p:spPr>
          <a:xfrm>
            <a:off x="485887" y="228600"/>
            <a:ext cx="8229600" cy="1066800"/>
          </a:xfrm>
        </p:spPr>
        <p:txBody>
          <a:bodyPr anchor="ctr">
            <a:normAutofit/>
          </a:bodyPr>
          <a:lstStyle/>
          <a:p>
            <a:pPr>
              <a:lnSpc>
                <a:spcPct val="90000"/>
              </a:lnSpc>
            </a:pPr>
            <a:r>
              <a:rPr lang="en-US" sz="3400"/>
              <a:t>Communicating for Change </a:t>
            </a:r>
            <a:br>
              <a:rPr lang="en-US" sz="3400"/>
            </a:br>
            <a:r>
              <a:rPr lang="en-US" sz="3400"/>
              <a:t>in the New Economy</a:t>
            </a:r>
          </a:p>
        </p:txBody>
      </p:sp>
      <p:graphicFrame>
        <p:nvGraphicFramePr>
          <p:cNvPr id="5" name="Content Placeholder 1">
            <a:extLst>
              <a:ext uri="{FF2B5EF4-FFF2-40B4-BE49-F238E27FC236}">
                <a16:creationId xmlns:a16="http://schemas.microsoft.com/office/drawing/2014/main" id="{22ED2373-9416-4709-B65F-FF63163D9E64}"/>
              </a:ext>
            </a:extLst>
          </p:cNvPr>
          <p:cNvGraphicFramePr>
            <a:graphicFrameLocks noGrp="1"/>
          </p:cNvGraphicFramePr>
          <p:nvPr>
            <p:ph idx="1"/>
            <p:extLst>
              <p:ext uri="{D42A27DB-BD31-4B8C-83A1-F6EECF244321}">
                <p14:modId xmlns:p14="http://schemas.microsoft.com/office/powerpoint/2010/main" val="3097391182"/>
              </p:ext>
            </p:extLst>
          </p:nvPr>
        </p:nvGraphicFramePr>
        <p:xfrm>
          <a:off x="4455796" y="2112098"/>
          <a:ext cx="3991087" cy="4745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15A7B229-DD3F-1F4E-9FA1-0FEEE2A9B170}"/>
              </a:ext>
            </a:extLst>
          </p:cNvPr>
          <p:cNvSpPr txBox="1"/>
          <p:nvPr/>
        </p:nvSpPr>
        <p:spPr>
          <a:xfrm>
            <a:off x="4600687" y="2041153"/>
            <a:ext cx="3200400" cy="369332"/>
          </a:xfrm>
          <a:prstGeom prst="rect">
            <a:avLst/>
          </a:prstGeom>
          <a:noFill/>
        </p:spPr>
        <p:txBody>
          <a:bodyPr wrap="square" rtlCol="0">
            <a:spAutoFit/>
          </a:bodyPr>
          <a:lstStyle/>
          <a:p>
            <a:r>
              <a:rPr lang="en-US" dirty="0"/>
              <a:t>Top skills for entry-level hires</a:t>
            </a:r>
          </a:p>
        </p:txBody>
      </p:sp>
      <p:graphicFrame>
        <p:nvGraphicFramePr>
          <p:cNvPr id="9" name="Rectangle 3">
            <a:extLst>
              <a:ext uri="{FF2B5EF4-FFF2-40B4-BE49-F238E27FC236}">
                <a16:creationId xmlns:a16="http://schemas.microsoft.com/office/drawing/2014/main" id="{9F66A29D-1F56-194A-AC91-2E5CBDB4A77E}"/>
              </a:ext>
            </a:extLst>
          </p:cNvPr>
          <p:cNvGraphicFramePr/>
          <p:nvPr>
            <p:extLst>
              <p:ext uri="{D42A27DB-BD31-4B8C-83A1-F6EECF244321}">
                <p14:modId xmlns:p14="http://schemas.microsoft.com/office/powerpoint/2010/main" val="2199555773"/>
              </p:ext>
            </p:extLst>
          </p:nvPr>
        </p:nvGraphicFramePr>
        <p:xfrm>
          <a:off x="685800" y="1828800"/>
          <a:ext cx="3124200" cy="464819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945758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85887" y="228600"/>
            <a:ext cx="8229600" cy="1066800"/>
          </a:xfrm>
        </p:spPr>
        <p:txBody>
          <a:bodyPr anchor="ctr">
            <a:normAutofit fontScale="90000"/>
          </a:bodyPr>
          <a:lstStyle/>
          <a:p>
            <a:r>
              <a:rPr lang="en-US" dirty="0"/>
              <a:t>Professional Boundaries </a:t>
            </a:r>
            <a:br>
              <a:rPr lang="en-US" dirty="0"/>
            </a:br>
            <a:r>
              <a:rPr lang="en-US" dirty="0"/>
              <a:t>and </a:t>
            </a:r>
            <a:r>
              <a:rPr lang="en-US" dirty="0" err="1"/>
              <a:t>Behaviours</a:t>
            </a:r>
            <a:r>
              <a:rPr lang="en-US" dirty="0"/>
              <a:t> (cont’d)</a:t>
            </a:r>
          </a:p>
        </p:txBody>
      </p:sp>
      <p:graphicFrame>
        <p:nvGraphicFramePr>
          <p:cNvPr id="4101" name="Rectangle 3">
            <a:extLst>
              <a:ext uri="{FF2B5EF4-FFF2-40B4-BE49-F238E27FC236}">
                <a16:creationId xmlns:a16="http://schemas.microsoft.com/office/drawing/2014/main" id="{34B76F26-89CA-4C65-BE59-8D7FCECAB958}"/>
              </a:ext>
            </a:extLst>
          </p:cNvPr>
          <p:cNvGraphicFramePr>
            <a:graphicFrameLocks noGrp="1"/>
          </p:cNvGraphicFramePr>
          <p:nvPr>
            <p:ph idx="1"/>
            <p:extLst>
              <p:ext uri="{D42A27DB-BD31-4B8C-83A1-F6EECF244321}">
                <p14:modId xmlns:p14="http://schemas.microsoft.com/office/powerpoint/2010/main" val="2091977343"/>
              </p:ext>
            </p:extLst>
          </p:nvPr>
        </p:nvGraphicFramePr>
        <p:xfrm>
          <a:off x="457200" y="1600200"/>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5856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r>
              <a:rPr lang="en-US" sz="4000" dirty="0"/>
              <a:t>Teamwork</a:t>
            </a:r>
          </a:p>
        </p:txBody>
      </p:sp>
      <p:sp>
        <p:nvSpPr>
          <p:cNvPr id="5123" name="Rectangle 3"/>
          <p:cNvSpPr>
            <a:spLocks noGrp="1" noChangeArrowheads="1"/>
          </p:cNvSpPr>
          <p:nvPr>
            <p:ph idx="1"/>
          </p:nvPr>
        </p:nvSpPr>
        <p:spPr/>
        <p:txBody>
          <a:bodyPr>
            <a:normAutofit/>
          </a:bodyPr>
          <a:lstStyle/>
          <a:p>
            <a:pPr marL="0" indent="0">
              <a:buNone/>
            </a:pPr>
            <a:endParaRPr lang="en-US" dirty="0"/>
          </a:p>
          <a:p>
            <a:pPr marL="0" indent="0">
              <a:buNone/>
            </a:pPr>
            <a:endParaRPr lang="en-US" dirty="0"/>
          </a:p>
        </p:txBody>
      </p:sp>
      <p:pic>
        <p:nvPicPr>
          <p:cNvPr id="4" name="Picture 3" descr="A screenshot of a cell phone&#10;&#10;Description automatically generated">
            <a:extLst>
              <a:ext uri="{FF2B5EF4-FFF2-40B4-BE49-F238E27FC236}">
                <a16:creationId xmlns:a16="http://schemas.microsoft.com/office/drawing/2014/main" id="{C91093B1-CDDC-3D43-99D8-50166D6C4D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33600"/>
            <a:ext cx="9144000" cy="357322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5887" y="228600"/>
            <a:ext cx="8229600" cy="1066800"/>
          </a:xfrm>
        </p:spPr>
        <p:txBody>
          <a:bodyPr anchor="ctr">
            <a:normAutofit/>
          </a:bodyPr>
          <a:lstStyle/>
          <a:p>
            <a:pPr>
              <a:lnSpc>
                <a:spcPct val="90000"/>
              </a:lnSpc>
            </a:pPr>
            <a:r>
              <a:rPr lang="en-US" sz="3400"/>
              <a:t>Characteristics of </a:t>
            </a:r>
            <a:br>
              <a:rPr lang="en-US" sz="3400"/>
            </a:br>
            <a:r>
              <a:rPr lang="en-US" sz="3400"/>
              <a:t>High-Performing Teams</a:t>
            </a:r>
          </a:p>
        </p:txBody>
      </p:sp>
      <p:graphicFrame>
        <p:nvGraphicFramePr>
          <p:cNvPr id="6" name="Content Placeholder 1">
            <a:extLst>
              <a:ext uri="{FF2B5EF4-FFF2-40B4-BE49-F238E27FC236}">
                <a16:creationId xmlns:a16="http://schemas.microsoft.com/office/drawing/2014/main" id="{6297C5E6-548D-42F1-BD11-5BAE4B8C53DD}"/>
              </a:ext>
            </a:extLst>
          </p:cNvPr>
          <p:cNvGraphicFramePr>
            <a:graphicFrameLocks noGrp="1"/>
          </p:cNvGraphicFramePr>
          <p:nvPr>
            <p:ph idx="1"/>
            <p:extLst>
              <p:ext uri="{D42A27DB-BD31-4B8C-83A1-F6EECF244321}">
                <p14:modId xmlns:p14="http://schemas.microsoft.com/office/powerpoint/2010/main" val="3852222528"/>
              </p:ext>
            </p:extLst>
          </p:nvPr>
        </p:nvGraphicFramePr>
        <p:xfrm>
          <a:off x="457200" y="1600200"/>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78277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85887" y="228600"/>
            <a:ext cx="8229600" cy="1066800"/>
          </a:xfrm>
        </p:spPr>
        <p:txBody>
          <a:bodyPr anchor="ctr">
            <a:normAutofit/>
          </a:bodyPr>
          <a:lstStyle/>
          <a:p>
            <a:r>
              <a:rPr lang="en-US" dirty="0"/>
              <a:t>Team Decision-Making Models</a:t>
            </a:r>
          </a:p>
        </p:txBody>
      </p:sp>
      <p:graphicFrame>
        <p:nvGraphicFramePr>
          <p:cNvPr id="5125" name="Rectangle 3">
            <a:extLst>
              <a:ext uri="{FF2B5EF4-FFF2-40B4-BE49-F238E27FC236}">
                <a16:creationId xmlns:a16="http://schemas.microsoft.com/office/drawing/2014/main" id="{A24E7B90-44C5-4233-ABD8-581218F9FA17}"/>
              </a:ext>
            </a:extLst>
          </p:cNvPr>
          <p:cNvGraphicFramePr>
            <a:graphicFrameLocks noGrp="1"/>
          </p:cNvGraphicFramePr>
          <p:nvPr>
            <p:ph idx="1"/>
            <p:extLst>
              <p:ext uri="{D42A27DB-BD31-4B8C-83A1-F6EECF244321}">
                <p14:modId xmlns:p14="http://schemas.microsoft.com/office/powerpoint/2010/main" val="2392778302"/>
              </p:ext>
            </p:extLst>
          </p:nvPr>
        </p:nvGraphicFramePr>
        <p:xfrm>
          <a:off x="457200" y="1600200"/>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89826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r>
              <a:rPr lang="en-US" sz="4000" dirty="0"/>
              <a:t>Stages in Team Development</a:t>
            </a:r>
          </a:p>
        </p:txBody>
      </p:sp>
      <p:pic>
        <p:nvPicPr>
          <p:cNvPr id="2" name="Content Placeholder 1"/>
          <p:cNvPicPr>
            <a:picLocks noGrp="1" noChangeAspect="1"/>
          </p:cNvPicPr>
          <p:nvPr>
            <p:ph idx="1"/>
          </p:nvPr>
        </p:nvPicPr>
        <p:blipFill rotWithShape="1">
          <a:blip r:embed="rId3">
            <a:extLst>
              <a:ext uri="{28A0092B-C50C-407E-A947-70E740481C1C}">
                <a14:useLocalDpi xmlns:a14="http://schemas.microsoft.com/office/drawing/2010/main" val="0"/>
              </a:ext>
            </a:extLst>
          </a:blip>
          <a:srcRect l="2128" t="4545" r="3278" b="13637"/>
          <a:stretch/>
        </p:blipFill>
        <p:spPr>
          <a:xfrm>
            <a:off x="212388" y="2438400"/>
            <a:ext cx="8719223" cy="2971800"/>
          </a:xfrm>
        </p:spPr>
      </p:pic>
    </p:spTree>
    <p:extLst>
      <p:ext uri="{BB962C8B-B14F-4D97-AF65-F5344CB8AC3E}">
        <p14:creationId xmlns:p14="http://schemas.microsoft.com/office/powerpoint/2010/main" val="1617786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5887" y="228600"/>
            <a:ext cx="8229600" cy="1066800"/>
          </a:xfrm>
        </p:spPr>
        <p:txBody>
          <a:bodyPr anchor="ctr">
            <a:normAutofit/>
          </a:bodyPr>
          <a:lstStyle/>
          <a:p>
            <a:r>
              <a:rPr lang="en-CA" dirty="0"/>
              <a:t>Managing Team Conflict</a:t>
            </a:r>
          </a:p>
        </p:txBody>
      </p:sp>
      <p:graphicFrame>
        <p:nvGraphicFramePr>
          <p:cNvPr id="5" name="Content Placeholder 1">
            <a:extLst>
              <a:ext uri="{FF2B5EF4-FFF2-40B4-BE49-F238E27FC236}">
                <a16:creationId xmlns:a16="http://schemas.microsoft.com/office/drawing/2014/main" id="{23401574-EF16-4D29-BA0C-CAA6B4026047}"/>
              </a:ext>
            </a:extLst>
          </p:cNvPr>
          <p:cNvGraphicFramePr>
            <a:graphicFrameLocks noGrp="1"/>
          </p:cNvGraphicFramePr>
          <p:nvPr>
            <p:ph idx="1"/>
            <p:extLst>
              <p:ext uri="{D42A27DB-BD31-4B8C-83A1-F6EECF244321}">
                <p14:modId xmlns:p14="http://schemas.microsoft.com/office/powerpoint/2010/main" val="3600491861"/>
              </p:ext>
            </p:extLst>
          </p:nvPr>
        </p:nvGraphicFramePr>
        <p:xfrm>
          <a:off x="457200" y="1600200"/>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25470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5887" y="228600"/>
            <a:ext cx="8229600" cy="1066800"/>
          </a:xfrm>
        </p:spPr>
        <p:txBody>
          <a:bodyPr anchor="ctr">
            <a:normAutofit/>
          </a:bodyPr>
          <a:lstStyle/>
          <a:p>
            <a:r>
              <a:rPr lang="en-CA" dirty="0"/>
              <a:t>Virtual Teams</a:t>
            </a:r>
          </a:p>
        </p:txBody>
      </p:sp>
      <p:graphicFrame>
        <p:nvGraphicFramePr>
          <p:cNvPr id="5" name="Content Placeholder 1">
            <a:extLst>
              <a:ext uri="{FF2B5EF4-FFF2-40B4-BE49-F238E27FC236}">
                <a16:creationId xmlns:a16="http://schemas.microsoft.com/office/drawing/2014/main" id="{A97A18D2-863E-47C1-8AB3-A30F02FD9DBC}"/>
              </a:ext>
            </a:extLst>
          </p:cNvPr>
          <p:cNvGraphicFramePr>
            <a:graphicFrameLocks noGrp="1"/>
          </p:cNvGraphicFramePr>
          <p:nvPr>
            <p:ph idx="1"/>
            <p:extLst>
              <p:ext uri="{D42A27DB-BD31-4B8C-83A1-F6EECF244321}">
                <p14:modId xmlns:p14="http://schemas.microsoft.com/office/powerpoint/2010/main" val="3018519084"/>
              </p:ext>
            </p:extLst>
          </p:nvPr>
        </p:nvGraphicFramePr>
        <p:xfrm>
          <a:off x="457200" y="1600200"/>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27847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5887" y="228600"/>
            <a:ext cx="8229600" cy="1066800"/>
          </a:xfrm>
        </p:spPr>
        <p:txBody>
          <a:bodyPr anchor="ctr">
            <a:normAutofit/>
          </a:bodyPr>
          <a:lstStyle/>
          <a:p>
            <a:r>
              <a:rPr lang="en-CA" dirty="0"/>
              <a:t>Tools for Online Collaboration</a:t>
            </a:r>
          </a:p>
        </p:txBody>
      </p:sp>
      <p:graphicFrame>
        <p:nvGraphicFramePr>
          <p:cNvPr id="5" name="Content Placeholder 1">
            <a:extLst>
              <a:ext uri="{FF2B5EF4-FFF2-40B4-BE49-F238E27FC236}">
                <a16:creationId xmlns:a16="http://schemas.microsoft.com/office/drawing/2014/main" id="{1B8586E3-4178-41D5-9731-FB38B5C55756}"/>
              </a:ext>
            </a:extLst>
          </p:cNvPr>
          <p:cNvGraphicFramePr>
            <a:graphicFrameLocks noGrp="1"/>
          </p:cNvGraphicFramePr>
          <p:nvPr>
            <p:ph idx="1"/>
            <p:extLst>
              <p:ext uri="{D42A27DB-BD31-4B8C-83A1-F6EECF244321}">
                <p14:modId xmlns:p14="http://schemas.microsoft.com/office/powerpoint/2010/main" val="2400906750"/>
              </p:ext>
            </p:extLst>
          </p:nvPr>
        </p:nvGraphicFramePr>
        <p:xfrm>
          <a:off x="457200" y="1600200"/>
          <a:ext cx="82296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84698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85887" y="228600"/>
            <a:ext cx="8229600" cy="1066800"/>
          </a:xfrm>
        </p:spPr>
        <p:txBody>
          <a:bodyPr anchor="ctr">
            <a:normAutofit/>
          </a:bodyPr>
          <a:lstStyle/>
          <a:p>
            <a:pPr>
              <a:lnSpc>
                <a:spcPct val="90000"/>
              </a:lnSpc>
            </a:pPr>
            <a:r>
              <a:rPr lang="en-US" sz="3400"/>
              <a:t>Ethics and Legal Responsibilities </a:t>
            </a:r>
            <a:br>
              <a:rPr lang="en-US" sz="3400"/>
            </a:br>
            <a:r>
              <a:rPr lang="en-US" sz="3400"/>
              <a:t>of Business Communication, cont’d</a:t>
            </a:r>
          </a:p>
        </p:txBody>
      </p:sp>
      <p:graphicFrame>
        <p:nvGraphicFramePr>
          <p:cNvPr id="6" name="Rectangle 3">
            <a:extLst>
              <a:ext uri="{FF2B5EF4-FFF2-40B4-BE49-F238E27FC236}">
                <a16:creationId xmlns:a16="http://schemas.microsoft.com/office/drawing/2014/main" id="{00988762-0B6A-5A4C-AB7E-276E633CE533}"/>
              </a:ext>
            </a:extLst>
          </p:cNvPr>
          <p:cNvGraphicFramePr>
            <a:graphicFrameLocks/>
          </p:cNvGraphicFramePr>
          <p:nvPr>
            <p:extLst>
              <p:ext uri="{D42A27DB-BD31-4B8C-83A1-F6EECF244321}">
                <p14:modId xmlns:p14="http://schemas.microsoft.com/office/powerpoint/2010/main" val="2806182648"/>
              </p:ext>
            </p:extLst>
          </p:nvPr>
        </p:nvGraphicFramePr>
        <p:xfrm>
          <a:off x="457200" y="1600200"/>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55438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85887" y="228600"/>
            <a:ext cx="8229600" cy="1066800"/>
          </a:xfrm>
        </p:spPr>
        <p:txBody>
          <a:bodyPr anchor="ctr">
            <a:normAutofit/>
          </a:bodyPr>
          <a:lstStyle/>
          <a:p>
            <a:pPr>
              <a:lnSpc>
                <a:spcPct val="90000"/>
              </a:lnSpc>
            </a:pPr>
            <a:r>
              <a:rPr lang="en-US" sz="3400"/>
              <a:t>Ethical Lapses and </a:t>
            </a:r>
            <a:br>
              <a:rPr lang="en-US" sz="3400"/>
            </a:br>
            <a:r>
              <a:rPr lang="en-US" sz="3400"/>
              <a:t>Why They Happen</a:t>
            </a:r>
          </a:p>
        </p:txBody>
      </p:sp>
      <p:graphicFrame>
        <p:nvGraphicFramePr>
          <p:cNvPr id="22533" name="Rectangle 3">
            <a:extLst>
              <a:ext uri="{FF2B5EF4-FFF2-40B4-BE49-F238E27FC236}">
                <a16:creationId xmlns:a16="http://schemas.microsoft.com/office/drawing/2014/main" id="{BF6D344B-4543-4921-8A2D-78DDC45AF1F0}"/>
              </a:ext>
            </a:extLst>
          </p:cNvPr>
          <p:cNvGraphicFramePr>
            <a:graphicFrameLocks noGrp="1"/>
          </p:cNvGraphicFramePr>
          <p:nvPr>
            <p:ph idx="1"/>
            <p:extLst>
              <p:ext uri="{D42A27DB-BD31-4B8C-83A1-F6EECF244321}">
                <p14:modId xmlns:p14="http://schemas.microsoft.com/office/powerpoint/2010/main" val="3654932988"/>
              </p:ext>
            </p:extLst>
          </p:nvPr>
        </p:nvGraphicFramePr>
        <p:xfrm>
          <a:off x="457200" y="1600200"/>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D84E94-F1A8-1347-B2C3-1EBADA3E7131}"/>
              </a:ext>
            </a:extLst>
          </p:cNvPr>
          <p:cNvSpPr>
            <a:spLocks noGrp="1"/>
          </p:cNvSpPr>
          <p:nvPr>
            <p:ph type="title"/>
          </p:nvPr>
        </p:nvSpPr>
        <p:spPr/>
        <p:txBody>
          <a:bodyPr/>
          <a:lstStyle/>
          <a:p>
            <a:r>
              <a:rPr lang="en-US" dirty="0"/>
              <a:t>The Knowledge Economy</a:t>
            </a:r>
          </a:p>
        </p:txBody>
      </p:sp>
      <p:graphicFrame>
        <p:nvGraphicFramePr>
          <p:cNvPr id="4" name="Rectangle 3">
            <a:extLst>
              <a:ext uri="{FF2B5EF4-FFF2-40B4-BE49-F238E27FC236}">
                <a16:creationId xmlns:a16="http://schemas.microsoft.com/office/drawing/2014/main" id="{9DCD54F3-F1C3-6A44-AFAF-526757C1F982}"/>
              </a:ext>
            </a:extLst>
          </p:cNvPr>
          <p:cNvGraphicFramePr>
            <a:graphicFrameLocks noGrp="1"/>
          </p:cNvGraphicFramePr>
          <p:nvPr>
            <p:ph idx="1"/>
            <p:extLst>
              <p:ext uri="{D42A27DB-BD31-4B8C-83A1-F6EECF244321}">
                <p14:modId xmlns:p14="http://schemas.microsoft.com/office/powerpoint/2010/main" val="3494514464"/>
              </p:ext>
            </p:extLst>
          </p:nvPr>
        </p:nvGraphicFramePr>
        <p:xfrm>
          <a:off x="457200" y="1600200"/>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29364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r>
              <a:rPr lang="en-US" dirty="0"/>
              <a:t>Tips for Ethical Communication</a:t>
            </a:r>
          </a:p>
        </p:txBody>
      </p:sp>
      <p:graphicFrame>
        <p:nvGraphicFramePr>
          <p:cNvPr id="6" name="Rectangle 3">
            <a:extLst>
              <a:ext uri="{FF2B5EF4-FFF2-40B4-BE49-F238E27FC236}">
                <a16:creationId xmlns:a16="http://schemas.microsoft.com/office/drawing/2014/main" id="{B533E5CB-0291-334E-9A5A-6EC72F7ED4BD}"/>
              </a:ext>
            </a:extLst>
          </p:cNvPr>
          <p:cNvGraphicFramePr>
            <a:graphicFrameLocks/>
          </p:cNvGraphicFramePr>
          <p:nvPr>
            <p:extLst>
              <p:ext uri="{D42A27DB-BD31-4B8C-83A1-F6EECF244321}">
                <p14:modId xmlns:p14="http://schemas.microsoft.com/office/powerpoint/2010/main" val="2110224972"/>
              </p:ext>
            </p:extLst>
          </p:nvPr>
        </p:nvGraphicFramePr>
        <p:xfrm>
          <a:off x="714487" y="1731402"/>
          <a:ext cx="7772400" cy="4906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86976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85887" y="228600"/>
            <a:ext cx="8229600" cy="1066800"/>
          </a:xfrm>
        </p:spPr>
        <p:txBody>
          <a:bodyPr anchor="ctr">
            <a:normAutofit/>
          </a:bodyPr>
          <a:lstStyle/>
          <a:p>
            <a:r>
              <a:rPr lang="en-US"/>
              <a:t>Privacy in the Workplace</a:t>
            </a:r>
          </a:p>
        </p:txBody>
      </p:sp>
      <p:graphicFrame>
        <p:nvGraphicFramePr>
          <p:cNvPr id="6149" name="Rectangle 3">
            <a:extLst>
              <a:ext uri="{FF2B5EF4-FFF2-40B4-BE49-F238E27FC236}">
                <a16:creationId xmlns:a16="http://schemas.microsoft.com/office/drawing/2014/main" id="{EB87058B-056E-4484-AB20-C49071ED9705}"/>
              </a:ext>
            </a:extLst>
          </p:cNvPr>
          <p:cNvGraphicFramePr>
            <a:graphicFrameLocks noGrp="1"/>
          </p:cNvGraphicFramePr>
          <p:nvPr>
            <p:ph idx="1"/>
            <p:extLst>
              <p:ext uri="{D42A27DB-BD31-4B8C-83A1-F6EECF244321}">
                <p14:modId xmlns:p14="http://schemas.microsoft.com/office/powerpoint/2010/main" val="2792301755"/>
              </p:ext>
            </p:extLst>
          </p:nvPr>
        </p:nvGraphicFramePr>
        <p:xfrm>
          <a:off x="457200" y="1600200"/>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85887" y="228600"/>
            <a:ext cx="8229600" cy="1066800"/>
          </a:xfrm>
        </p:spPr>
        <p:txBody>
          <a:bodyPr anchor="ctr">
            <a:normAutofit fontScale="90000"/>
          </a:bodyPr>
          <a:lstStyle/>
          <a:p>
            <a:r>
              <a:rPr lang="en-US" dirty="0"/>
              <a:t>Privacy in the Workplace (cont’d)</a:t>
            </a:r>
          </a:p>
        </p:txBody>
      </p:sp>
      <p:graphicFrame>
        <p:nvGraphicFramePr>
          <p:cNvPr id="27653" name="Rectangle 3">
            <a:extLst>
              <a:ext uri="{FF2B5EF4-FFF2-40B4-BE49-F238E27FC236}">
                <a16:creationId xmlns:a16="http://schemas.microsoft.com/office/drawing/2014/main" id="{961AD080-1D71-42F9-8765-EB3ED5B19385}"/>
              </a:ext>
            </a:extLst>
          </p:cNvPr>
          <p:cNvGraphicFramePr>
            <a:graphicFrameLocks noGrp="1"/>
          </p:cNvGraphicFramePr>
          <p:nvPr>
            <p:ph idx="1"/>
            <p:extLst>
              <p:ext uri="{D42A27DB-BD31-4B8C-83A1-F6EECF244321}">
                <p14:modId xmlns:p14="http://schemas.microsoft.com/office/powerpoint/2010/main" val="2560489768"/>
              </p:ext>
            </p:extLst>
          </p:nvPr>
        </p:nvGraphicFramePr>
        <p:xfrm>
          <a:off x="457200" y="1600200"/>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175EFC-0427-1E4B-B79C-3C42BABFB19F}"/>
              </a:ext>
            </a:extLst>
          </p:cNvPr>
          <p:cNvSpPr>
            <a:spLocks noGrp="1"/>
          </p:cNvSpPr>
          <p:nvPr>
            <p:ph type="title"/>
          </p:nvPr>
        </p:nvSpPr>
        <p:spPr>
          <a:xfrm>
            <a:off x="485887" y="228600"/>
            <a:ext cx="8229600" cy="1066800"/>
          </a:xfrm>
        </p:spPr>
        <p:txBody>
          <a:bodyPr anchor="ctr">
            <a:normAutofit/>
          </a:bodyPr>
          <a:lstStyle/>
          <a:p>
            <a:r>
              <a:rPr lang="en-US" sz="4100"/>
              <a:t>Privacy in the Workplace (cont’d)</a:t>
            </a:r>
          </a:p>
        </p:txBody>
      </p:sp>
      <p:graphicFrame>
        <p:nvGraphicFramePr>
          <p:cNvPr id="5" name="Content Placeholder 1">
            <a:extLst>
              <a:ext uri="{FF2B5EF4-FFF2-40B4-BE49-F238E27FC236}">
                <a16:creationId xmlns:a16="http://schemas.microsoft.com/office/drawing/2014/main" id="{775187B7-2860-46B9-A3DB-3A5C569D3B46}"/>
              </a:ext>
            </a:extLst>
          </p:cNvPr>
          <p:cNvGraphicFramePr>
            <a:graphicFrameLocks noGrp="1"/>
          </p:cNvGraphicFramePr>
          <p:nvPr>
            <p:ph idx="1"/>
            <p:extLst>
              <p:ext uri="{D42A27DB-BD31-4B8C-83A1-F6EECF244321}">
                <p14:modId xmlns:p14="http://schemas.microsoft.com/office/powerpoint/2010/main" val="481446511"/>
              </p:ext>
            </p:extLst>
          </p:nvPr>
        </p:nvGraphicFramePr>
        <p:xfrm>
          <a:off x="457200" y="1600200"/>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4265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85887" y="228600"/>
            <a:ext cx="8229600" cy="1066800"/>
          </a:xfrm>
        </p:spPr>
        <p:txBody>
          <a:bodyPr anchor="ctr">
            <a:normAutofit/>
          </a:bodyPr>
          <a:lstStyle/>
          <a:p>
            <a:r>
              <a:rPr lang="en-US" dirty="0"/>
              <a:t>The Risk Society</a:t>
            </a:r>
          </a:p>
        </p:txBody>
      </p:sp>
      <p:graphicFrame>
        <p:nvGraphicFramePr>
          <p:cNvPr id="4101" name="Rectangle 3">
            <a:extLst>
              <a:ext uri="{FF2B5EF4-FFF2-40B4-BE49-F238E27FC236}">
                <a16:creationId xmlns:a16="http://schemas.microsoft.com/office/drawing/2014/main" id="{8DEC42A7-44DA-422C-987B-BDFE70CE389F}"/>
              </a:ext>
            </a:extLst>
          </p:cNvPr>
          <p:cNvGraphicFramePr>
            <a:graphicFrameLocks noGrp="1"/>
          </p:cNvGraphicFramePr>
          <p:nvPr>
            <p:ph idx="1"/>
            <p:extLst>
              <p:ext uri="{D42A27DB-BD31-4B8C-83A1-F6EECF244321}">
                <p14:modId xmlns:p14="http://schemas.microsoft.com/office/powerpoint/2010/main" val="1071440344"/>
              </p:ext>
            </p:extLst>
          </p:nvPr>
        </p:nvGraphicFramePr>
        <p:xfrm>
          <a:off x="457200" y="1600200"/>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5887" y="228600"/>
            <a:ext cx="8229600" cy="1066800"/>
          </a:xfrm>
        </p:spPr>
        <p:txBody>
          <a:bodyPr anchor="ctr">
            <a:normAutofit/>
          </a:bodyPr>
          <a:lstStyle/>
          <a:p>
            <a:pPr>
              <a:lnSpc>
                <a:spcPct val="90000"/>
              </a:lnSpc>
            </a:pPr>
            <a:r>
              <a:rPr lang="en-CA" sz="3400"/>
              <a:t>Sustainability and Corporate Social Responsibility </a:t>
            </a:r>
          </a:p>
        </p:txBody>
      </p:sp>
      <p:graphicFrame>
        <p:nvGraphicFramePr>
          <p:cNvPr id="5" name="Content Placeholder 1">
            <a:extLst>
              <a:ext uri="{FF2B5EF4-FFF2-40B4-BE49-F238E27FC236}">
                <a16:creationId xmlns:a16="http://schemas.microsoft.com/office/drawing/2014/main" id="{BDB5D763-49FD-4527-9A42-2418E30E28ED}"/>
              </a:ext>
            </a:extLst>
          </p:cNvPr>
          <p:cNvGraphicFramePr>
            <a:graphicFrameLocks noGrp="1"/>
          </p:cNvGraphicFramePr>
          <p:nvPr>
            <p:ph idx="1"/>
            <p:extLst>
              <p:ext uri="{D42A27DB-BD31-4B8C-83A1-F6EECF244321}">
                <p14:modId xmlns:p14="http://schemas.microsoft.com/office/powerpoint/2010/main" val="2226352595"/>
              </p:ext>
            </p:extLst>
          </p:nvPr>
        </p:nvGraphicFramePr>
        <p:xfrm>
          <a:off x="457200" y="1600200"/>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8745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85887" y="228600"/>
            <a:ext cx="8229600" cy="1066800"/>
          </a:xfrm>
        </p:spPr>
        <p:txBody>
          <a:bodyPr anchor="ctr">
            <a:normAutofit/>
          </a:bodyPr>
          <a:lstStyle/>
          <a:p>
            <a:r>
              <a:rPr lang="en-US" dirty="0"/>
              <a:t>Business on a Global Scale</a:t>
            </a:r>
          </a:p>
        </p:txBody>
      </p:sp>
      <p:graphicFrame>
        <p:nvGraphicFramePr>
          <p:cNvPr id="4101" name="Rectangle 3">
            <a:extLst>
              <a:ext uri="{FF2B5EF4-FFF2-40B4-BE49-F238E27FC236}">
                <a16:creationId xmlns:a16="http://schemas.microsoft.com/office/drawing/2014/main" id="{DA5D1653-5C14-4394-96BE-FAFB5B04D7FE}"/>
              </a:ext>
            </a:extLst>
          </p:cNvPr>
          <p:cNvGraphicFramePr>
            <a:graphicFrameLocks noGrp="1"/>
          </p:cNvGraphicFramePr>
          <p:nvPr>
            <p:ph idx="1"/>
            <p:extLst>
              <p:ext uri="{D42A27DB-BD31-4B8C-83A1-F6EECF244321}">
                <p14:modId xmlns:p14="http://schemas.microsoft.com/office/powerpoint/2010/main" val="2805900248"/>
              </p:ext>
            </p:extLst>
          </p:nvPr>
        </p:nvGraphicFramePr>
        <p:xfrm>
          <a:off x="457200" y="1600200"/>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1524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8EF9D7-BC40-AD4B-BC4E-0CB4A5F33B13}"/>
              </a:ext>
            </a:extLst>
          </p:cNvPr>
          <p:cNvSpPr>
            <a:spLocks noGrp="1"/>
          </p:cNvSpPr>
          <p:nvPr>
            <p:ph type="title"/>
          </p:nvPr>
        </p:nvSpPr>
        <p:spPr/>
        <p:txBody>
          <a:bodyPr/>
          <a:lstStyle/>
          <a:p>
            <a:r>
              <a:rPr lang="en-US" dirty="0"/>
              <a:t>More Diverse Employee Base</a:t>
            </a:r>
          </a:p>
        </p:txBody>
      </p:sp>
      <p:graphicFrame>
        <p:nvGraphicFramePr>
          <p:cNvPr id="7" name="TextBox 1">
            <a:extLst>
              <a:ext uri="{FF2B5EF4-FFF2-40B4-BE49-F238E27FC236}">
                <a16:creationId xmlns:a16="http://schemas.microsoft.com/office/drawing/2014/main" id="{C415D46D-ED88-364D-BB4E-C2983A63BED9}"/>
              </a:ext>
            </a:extLst>
          </p:cNvPr>
          <p:cNvGraphicFramePr/>
          <p:nvPr>
            <p:extLst>
              <p:ext uri="{D42A27DB-BD31-4B8C-83A1-F6EECF244321}">
                <p14:modId xmlns:p14="http://schemas.microsoft.com/office/powerpoint/2010/main" val="126151778"/>
              </p:ext>
            </p:extLst>
          </p:nvPr>
        </p:nvGraphicFramePr>
        <p:xfrm>
          <a:off x="2580593" y="1757270"/>
          <a:ext cx="4040188" cy="3951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a:extLst>
              <a:ext uri="{FF2B5EF4-FFF2-40B4-BE49-F238E27FC236}">
                <a16:creationId xmlns:a16="http://schemas.microsoft.com/office/drawing/2014/main" id="{24BEF0C2-1592-CE47-B302-42C093C70F95}"/>
              </a:ext>
            </a:extLst>
          </p:cNvPr>
          <p:cNvSpPr/>
          <p:nvPr/>
        </p:nvSpPr>
        <p:spPr>
          <a:xfrm>
            <a:off x="1143000" y="1757270"/>
            <a:ext cx="4676887" cy="8542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Rectangle 11">
            <a:extLst>
              <a:ext uri="{FF2B5EF4-FFF2-40B4-BE49-F238E27FC236}">
                <a16:creationId xmlns:a16="http://schemas.microsoft.com/office/drawing/2014/main" id="{9C5CBF6E-75D4-C741-AFDA-13CC20261DF4}"/>
              </a:ext>
            </a:extLst>
          </p:cNvPr>
          <p:cNvSpPr/>
          <p:nvPr/>
        </p:nvSpPr>
        <p:spPr>
          <a:xfrm>
            <a:off x="1143000" y="5985762"/>
            <a:ext cx="7396681" cy="369332"/>
          </a:xfrm>
          <a:prstGeom prst="rect">
            <a:avLst/>
          </a:prstGeom>
        </p:spPr>
        <p:txBody>
          <a:bodyPr wrap="square">
            <a:spAutoFit/>
          </a:bodyPr>
          <a:lstStyle/>
          <a:p>
            <a:r>
              <a:rPr lang="en-US" dirty="0"/>
              <a:t>Embracing diversity = greater productivity and competitive advantage</a:t>
            </a:r>
          </a:p>
        </p:txBody>
      </p:sp>
    </p:spTree>
    <p:extLst>
      <p:ext uri="{BB962C8B-B14F-4D97-AF65-F5344CB8AC3E}">
        <p14:creationId xmlns:p14="http://schemas.microsoft.com/office/powerpoint/2010/main" val="2538504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85887" y="228600"/>
            <a:ext cx="8229600" cy="1066800"/>
          </a:xfrm>
        </p:spPr>
        <p:txBody>
          <a:bodyPr anchor="ctr">
            <a:normAutofit/>
          </a:bodyPr>
          <a:lstStyle/>
          <a:p>
            <a:pPr>
              <a:lnSpc>
                <a:spcPct val="90000"/>
              </a:lnSpc>
            </a:pPr>
            <a:r>
              <a:rPr lang="en-US" sz="3400"/>
              <a:t>Growing Millennial and Gen Z Workforce</a:t>
            </a:r>
          </a:p>
        </p:txBody>
      </p:sp>
      <p:graphicFrame>
        <p:nvGraphicFramePr>
          <p:cNvPr id="4101" name="Rectangle 3">
            <a:extLst>
              <a:ext uri="{FF2B5EF4-FFF2-40B4-BE49-F238E27FC236}">
                <a16:creationId xmlns:a16="http://schemas.microsoft.com/office/drawing/2014/main" id="{E755A4E9-E15F-46B0-8758-5E72B01B7EF7}"/>
              </a:ext>
            </a:extLst>
          </p:cNvPr>
          <p:cNvGraphicFramePr>
            <a:graphicFrameLocks noGrp="1"/>
          </p:cNvGraphicFramePr>
          <p:nvPr>
            <p:ph idx="1"/>
            <p:extLst>
              <p:ext uri="{D42A27DB-BD31-4B8C-83A1-F6EECF244321}">
                <p14:modId xmlns:p14="http://schemas.microsoft.com/office/powerpoint/2010/main" val="86950129"/>
              </p:ext>
            </p:extLst>
          </p:nvPr>
        </p:nvGraphicFramePr>
        <p:xfrm>
          <a:off x="457200" y="1600200"/>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5246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85887" y="228600"/>
            <a:ext cx="8229600" cy="1066800"/>
          </a:xfrm>
        </p:spPr>
        <p:txBody>
          <a:bodyPr anchor="ctr">
            <a:normAutofit/>
          </a:bodyPr>
          <a:lstStyle/>
          <a:p>
            <a:r>
              <a:rPr lang="en-US" dirty="0"/>
              <a:t>Team Work Environments</a:t>
            </a:r>
          </a:p>
        </p:txBody>
      </p:sp>
      <p:graphicFrame>
        <p:nvGraphicFramePr>
          <p:cNvPr id="4101" name="Rectangle 3">
            <a:extLst>
              <a:ext uri="{FF2B5EF4-FFF2-40B4-BE49-F238E27FC236}">
                <a16:creationId xmlns:a16="http://schemas.microsoft.com/office/drawing/2014/main" id="{243B8A29-9D31-430D-8CA6-396870BD1565}"/>
              </a:ext>
            </a:extLst>
          </p:cNvPr>
          <p:cNvGraphicFramePr>
            <a:graphicFrameLocks noGrp="1"/>
          </p:cNvGraphicFramePr>
          <p:nvPr>
            <p:ph idx="1"/>
            <p:extLst>
              <p:ext uri="{D42A27DB-BD31-4B8C-83A1-F6EECF244321}">
                <p14:modId xmlns:p14="http://schemas.microsoft.com/office/powerpoint/2010/main" val="1451083490"/>
              </p:ext>
            </p:extLst>
          </p:nvPr>
        </p:nvGraphicFramePr>
        <p:xfrm>
          <a:off x="457200" y="1600200"/>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62554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5474</Words>
  <Application>Microsoft Office PowerPoint</Application>
  <PresentationFormat>On-screen Show (4:3)</PresentationFormat>
  <Paragraphs>471</Paragraphs>
  <Slides>33</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Courier New</vt:lpstr>
      <vt:lpstr>Garamond</vt:lpstr>
      <vt:lpstr>Wingdings</vt:lpstr>
      <vt:lpstr>Office Theme</vt:lpstr>
      <vt:lpstr>1</vt:lpstr>
      <vt:lpstr>Communicating for Change  in the New Economy</vt:lpstr>
      <vt:lpstr>The Knowledge Economy</vt:lpstr>
      <vt:lpstr>The Risk Society</vt:lpstr>
      <vt:lpstr>Sustainability and Corporate Social Responsibility </vt:lpstr>
      <vt:lpstr>Business on a Global Scale</vt:lpstr>
      <vt:lpstr>More Diverse Employee Base</vt:lpstr>
      <vt:lpstr>Growing Millennial and Gen Z Workforce</vt:lpstr>
      <vt:lpstr>Team Work Environments</vt:lpstr>
      <vt:lpstr>Disruptive Technologies</vt:lpstr>
      <vt:lpstr>Digital Connectivity</vt:lpstr>
      <vt:lpstr>New Economies</vt:lpstr>
      <vt:lpstr>Indigenous Economic Empowerment </vt:lpstr>
      <vt:lpstr>Professionalism and Employee Engagement</vt:lpstr>
      <vt:lpstr>Why Professionalism Is Important </vt:lpstr>
      <vt:lpstr>Qualities, Characteristics,  and Expectations</vt:lpstr>
      <vt:lpstr>PowerPoint Presentation</vt:lpstr>
      <vt:lpstr>Qualities, Characteristics,  and Expectations (cont’d)</vt:lpstr>
      <vt:lpstr>Professional Boundaries  and Behaviours</vt:lpstr>
      <vt:lpstr>Professional Boundaries  and Behaviours (cont’d)</vt:lpstr>
      <vt:lpstr>Teamwork</vt:lpstr>
      <vt:lpstr>Characteristics of  High-Performing Teams</vt:lpstr>
      <vt:lpstr>Team Decision-Making Models</vt:lpstr>
      <vt:lpstr>Stages in Team Development</vt:lpstr>
      <vt:lpstr>Managing Team Conflict</vt:lpstr>
      <vt:lpstr>Virtual Teams</vt:lpstr>
      <vt:lpstr>Tools for Online Collaboration</vt:lpstr>
      <vt:lpstr>Ethics and Legal Responsibilities  of Business Communication, cont’d</vt:lpstr>
      <vt:lpstr>Ethical Lapses and  Why They Happen</vt:lpstr>
      <vt:lpstr>Tips for Ethical Communication</vt:lpstr>
      <vt:lpstr>Privacy in the Workplace</vt:lpstr>
      <vt:lpstr>Privacy in the Workplace (cont’d)</vt:lpstr>
      <vt:lpstr>Privacy in the Workplace (cont’d)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dc:title>
  <dc:creator>Jack Walker</dc:creator>
  <cp:lastModifiedBy>Owner</cp:lastModifiedBy>
  <cp:revision>3</cp:revision>
  <dcterms:created xsi:type="dcterms:W3CDTF">2020-05-22T14:39:18Z</dcterms:created>
  <dcterms:modified xsi:type="dcterms:W3CDTF">2020-06-09T12:04:27Z</dcterms:modified>
</cp:coreProperties>
</file>