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58782" y="2547620"/>
            <a:ext cx="182643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8844" y="3335020"/>
            <a:ext cx="5184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F81BC"/>
                </a:solidFill>
                <a:latin typeface="Calibri"/>
                <a:cs typeface="Calibri"/>
              </a:rPr>
              <a:t>The Social </a:t>
            </a: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Research</a:t>
            </a:r>
            <a:r>
              <a:rPr sz="3600" spc="-6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Process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658782" y="2547620"/>
            <a:ext cx="182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0" dirty="0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sz="3600" i="1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600" i="1" dirty="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27724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5" dirty="0">
                <a:solidFill>
                  <a:srgbClr val="231F20"/>
                </a:solidFill>
                <a:latin typeface="Calibri"/>
                <a:cs typeface="Calibri"/>
              </a:rPr>
              <a:t>Table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2.1 </a:t>
            </a:r>
            <a:r>
              <a:rPr sz="1600" spc="-15" dirty="0">
                <a:solidFill>
                  <a:srgbClr val="231F20"/>
                </a:solidFill>
                <a:latin typeface="Calibri"/>
                <a:cs typeface="Calibri"/>
              </a:rPr>
              <a:t>Types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of social</a:t>
            </a:r>
            <a:r>
              <a:rPr sz="16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research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2" y="1761744"/>
            <a:ext cx="8083295" cy="3334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lang="en-GB" dirty="0"/>
              <a:t>Tom Clark, Liam Foster, and Alan </a:t>
            </a:r>
            <a:r>
              <a:rPr lang="en-GB" dirty="0" smtClean="0"/>
              <a:t>Bryman, </a:t>
            </a:r>
            <a:r>
              <a:rPr lang="en-GB" dirty="0"/>
              <a:t>2019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2</cp:revision>
  <dcterms:created xsi:type="dcterms:W3CDTF">2019-09-18T14:15:01Z</dcterms:created>
  <dcterms:modified xsi:type="dcterms:W3CDTF">2019-09-25T13:37:06Z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