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7" r:id="rId5"/>
    <p:sldId id="285" r:id="rId6"/>
    <p:sldId id="261" r:id="rId7"/>
    <p:sldId id="277" r:id="rId8"/>
    <p:sldId id="278" r:id="rId9"/>
    <p:sldId id="281" r:id="rId10"/>
    <p:sldId id="283" r:id="rId11"/>
    <p:sldId id="284" r:id="rId12"/>
    <p:sldId id="286" r:id="rId13"/>
    <p:sldId id="266" r:id="rId14"/>
    <p:sldId id="279" r:id="rId15"/>
    <p:sldId id="280" r:id="rId16"/>
    <p:sldId id="282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100" d="100"/>
          <a:sy n="100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2EF3-D814-40DF-8EAB-BC001F11609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EE23-6C52-48ED-A7AD-1830E004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58A-DA22-4E10-88DC-19C745931D3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3888-E403-42A7-B5B8-4EE68175DADC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80B-6C05-442C-AEB9-997763F202F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224D-41D7-484D-BDE9-92339A96C4A5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D49-B97B-456A-9D3D-94B1E1FC45A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CE-7D73-43F7-8FAD-042F6AFA9DE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0A1-5446-48CF-B449-36BF2C3C772F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1B9C-D9CF-45F1-B506-F15ADED71FBE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44F-9E15-48EE-BA9D-18A32DC0449E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B65-6B3E-4844-BF4A-6260B1D2877B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4D08-DB9F-462D-AF69-F4B155DCC46A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BE05-24D0-4229-B6C9-29A31CC2F25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5" y="1143000"/>
            <a:ext cx="5359400" cy="51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8871"/>
            <a:ext cx="5459669" cy="52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5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9705"/>
            <a:ext cx="5621337" cy="52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8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39" y="1066800"/>
            <a:ext cx="60011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Table 13.1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9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1" y="1905000"/>
            <a:ext cx="82081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Table 13.2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918520"/>
            <a:ext cx="5412548" cy="535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Table 13.3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2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14401"/>
            <a:ext cx="6019801" cy="53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Table 13.4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7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181600" cy="52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Table 13.5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1066800"/>
            <a:ext cx="7011988" cy="46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620000" cy="501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2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20000" cy="508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8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53200" cy="48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993635"/>
            <a:ext cx="5862074" cy="52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1"/>
            <a:ext cx="76200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13.3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9" y="976026"/>
            <a:ext cx="4756150" cy="525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1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311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13  Real Econometrics Second Edition  Michael A. Bailey</vt:lpstr>
      <vt:lpstr>PowerPoint Presentation</vt:lpstr>
      <vt:lpstr>Case Study Photos</vt:lpstr>
      <vt:lpstr>PowerPoint Presentation</vt:lpstr>
      <vt:lpstr>PowerPoint Presentation</vt:lpstr>
      <vt:lpstr>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Real Econometrics Second Edition  Michael A. Bailey</dc:title>
  <dc:creator>LETLOW, Asia</dc:creator>
  <cp:lastModifiedBy>KEEFE, Patrick</cp:lastModifiedBy>
  <cp:revision>23</cp:revision>
  <dcterms:created xsi:type="dcterms:W3CDTF">2019-02-27T14:41:33Z</dcterms:created>
  <dcterms:modified xsi:type="dcterms:W3CDTF">2019-02-28T19:57:00Z</dcterms:modified>
</cp:coreProperties>
</file>