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57" r:id="rId5"/>
    <p:sldId id="259" r:id="rId6"/>
    <p:sldId id="261" r:id="rId7"/>
    <p:sldId id="276" r:id="rId8"/>
    <p:sldId id="264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89" r:id="rId18"/>
    <p:sldId id="266" r:id="rId19"/>
    <p:sldId id="265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75" d="100"/>
          <a:sy n="75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2EF3-D814-40DF-8EAB-BC001F11609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EE23-6C52-48ED-A7AD-1830E004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58A-DA22-4E10-88DC-19C745931D3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3888-E403-42A7-B5B8-4EE68175DADC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80B-6C05-442C-AEB9-997763F202F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224D-41D7-484D-BDE9-92339A96C4A5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CD49-B97B-456A-9D3D-94B1E1FC45A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CE-7D73-43F7-8FAD-042F6AFA9DE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0A1-5446-48CF-B449-36BF2C3C772F}" type="datetime1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1B9C-D9CF-45F1-B506-F15ADED71FBE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44F-9E15-48EE-BA9D-18A32DC0449E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B65-6B3E-4844-BF4A-6260B1D2877B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4D08-DB9F-462D-AF69-F4B155DCC46A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BE05-24D0-4229-B6C9-29A31CC2F25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5334118" cy="4800145"/>
          </a:xfrm>
        </p:spPr>
      </p:pic>
    </p:spTree>
    <p:extLst>
      <p:ext uri="{BB962C8B-B14F-4D97-AF65-F5344CB8AC3E}">
        <p14:creationId xmlns:p14="http://schemas.microsoft.com/office/powerpoint/2010/main" val="208341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11.5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85264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4042419" cy="4525963"/>
          </a:xfrm>
        </p:spPr>
      </p:pic>
    </p:spTree>
    <p:extLst>
      <p:ext uri="{BB962C8B-B14F-4D97-AF65-F5344CB8AC3E}">
        <p14:creationId xmlns:p14="http://schemas.microsoft.com/office/powerpoint/2010/main" val="137929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3962400" cy="5106122"/>
          </a:xfrm>
        </p:spPr>
      </p:pic>
    </p:spTree>
    <p:extLst>
      <p:ext uri="{BB962C8B-B14F-4D97-AF65-F5344CB8AC3E}">
        <p14:creationId xmlns:p14="http://schemas.microsoft.com/office/powerpoint/2010/main" val="265397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267148" cy="4525963"/>
          </a:xfrm>
        </p:spPr>
      </p:pic>
    </p:spTree>
    <p:extLst>
      <p:ext uri="{BB962C8B-B14F-4D97-AF65-F5344CB8AC3E}">
        <p14:creationId xmlns:p14="http://schemas.microsoft.com/office/powerpoint/2010/main" val="421971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35" y="1600200"/>
            <a:ext cx="4578329" cy="4525963"/>
          </a:xfrm>
        </p:spPr>
      </p:pic>
    </p:spTree>
    <p:extLst>
      <p:ext uri="{BB962C8B-B14F-4D97-AF65-F5344CB8AC3E}">
        <p14:creationId xmlns:p14="http://schemas.microsoft.com/office/powerpoint/2010/main" val="280669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4" y="1524000"/>
            <a:ext cx="7323831" cy="4525963"/>
          </a:xfrm>
        </p:spPr>
      </p:pic>
    </p:spTree>
    <p:extLst>
      <p:ext uri="{BB962C8B-B14F-4D97-AF65-F5344CB8AC3E}">
        <p14:creationId xmlns:p14="http://schemas.microsoft.com/office/powerpoint/2010/main" val="166275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11.11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34" y="1600200"/>
            <a:ext cx="6373131" cy="4525963"/>
          </a:xfrm>
        </p:spPr>
      </p:pic>
    </p:spTree>
    <p:extLst>
      <p:ext uri="{BB962C8B-B14F-4D97-AF65-F5344CB8AC3E}">
        <p14:creationId xmlns:p14="http://schemas.microsoft.com/office/powerpoint/2010/main" val="310194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79" y="1524000"/>
            <a:ext cx="4072421" cy="4525963"/>
          </a:xfrm>
        </p:spPr>
      </p:pic>
    </p:spTree>
    <p:extLst>
      <p:ext uri="{BB962C8B-B14F-4D97-AF65-F5344CB8AC3E}">
        <p14:creationId xmlns:p14="http://schemas.microsoft.com/office/powerpoint/2010/main" val="295848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3" name="Picture 2" descr="C:\Users\letlowa\Desktop\Real Economics Chap Images\Chapter 11\Intro Images\Ch 11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1600200"/>
            <a:ext cx="54673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11.2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467600" cy="2133600"/>
          </a:xfrm>
        </p:spPr>
      </p:pic>
    </p:spTree>
    <p:extLst>
      <p:ext uri="{BB962C8B-B14F-4D97-AF65-F5344CB8AC3E}">
        <p14:creationId xmlns:p14="http://schemas.microsoft.com/office/powerpoint/2010/main" val="141300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828800"/>
            <a:ext cx="6057900" cy="3038475"/>
          </a:xfrm>
        </p:spPr>
      </p:pic>
    </p:spTree>
    <p:extLst>
      <p:ext uri="{BB962C8B-B14F-4D97-AF65-F5344CB8AC3E}">
        <p14:creationId xmlns:p14="http://schemas.microsoft.com/office/powerpoint/2010/main" val="122350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924675" cy="3676650"/>
          </a:xfrm>
        </p:spPr>
      </p:pic>
    </p:spTree>
    <p:extLst>
      <p:ext uri="{BB962C8B-B14F-4D97-AF65-F5344CB8AC3E}">
        <p14:creationId xmlns:p14="http://schemas.microsoft.com/office/powerpoint/2010/main" val="165955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11.5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447800"/>
            <a:ext cx="7258050" cy="4248150"/>
          </a:xfrm>
        </p:spPr>
      </p:pic>
    </p:spTree>
    <p:extLst>
      <p:ext uri="{BB962C8B-B14F-4D97-AF65-F5344CB8AC3E}">
        <p14:creationId xmlns:p14="http://schemas.microsoft.com/office/powerpoint/2010/main" val="324741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11.6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676400"/>
            <a:ext cx="7248525" cy="3400425"/>
          </a:xfrm>
        </p:spPr>
      </p:pic>
    </p:spTree>
    <p:extLst>
      <p:ext uri="{BB962C8B-B14F-4D97-AF65-F5344CB8AC3E}">
        <p14:creationId xmlns:p14="http://schemas.microsoft.com/office/powerpoint/2010/main" val="34331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2" name="Picture 2" descr="C:\Users\letlowa\Desktop\Real Economics Chap Images\Chapter 11\Case Study Photos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1325"/>
            <a:ext cx="54387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2</a:t>
            </a:r>
          </a:p>
          <a:p>
            <a:endParaRPr lang="en-US" dirty="0"/>
          </a:p>
        </p:txBody>
      </p:sp>
      <p:pic>
        <p:nvPicPr>
          <p:cNvPr id="3" name="Picture 2" descr="C:\Users\letlowa\Desktop\Real Economics Chap Images\Chapter 11\Case Study Photos\Case Stud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368425"/>
            <a:ext cx="679132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6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058085" cy="4525963"/>
          </a:xfrm>
        </p:spPr>
      </p:pic>
    </p:spTree>
    <p:extLst>
      <p:ext uri="{BB962C8B-B14F-4D97-AF65-F5344CB8AC3E}">
        <p14:creationId xmlns:p14="http://schemas.microsoft.com/office/powerpoint/2010/main" val="291401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951379" cy="4525963"/>
          </a:xfrm>
        </p:spPr>
      </p:pic>
    </p:spTree>
    <p:extLst>
      <p:ext uri="{BB962C8B-B14F-4D97-AF65-F5344CB8AC3E}">
        <p14:creationId xmlns:p14="http://schemas.microsoft.com/office/powerpoint/2010/main" val="167646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11.3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70" y="1371600"/>
            <a:ext cx="673453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7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413</Words>
  <Application>Microsoft Office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11  Real Econometrics Second Edition  Michael A. Bailey</vt:lpstr>
      <vt:lpstr>PowerPoint Presentation</vt:lpstr>
      <vt:lpstr>Case Study Photos</vt:lpstr>
      <vt:lpstr>PowerPoint Presentation</vt:lpstr>
      <vt:lpstr>PowerPoint Presentation</vt:lpstr>
      <vt:lpstr>Figures</vt:lpstr>
      <vt:lpstr>Figure 11.1</vt:lpstr>
      <vt:lpstr>Figure 11.2</vt:lpstr>
      <vt:lpstr>Figure 11.3</vt:lpstr>
      <vt:lpstr>Figure 11.4</vt:lpstr>
      <vt:lpstr>Figure 11.5</vt:lpstr>
      <vt:lpstr>Figure 11.6</vt:lpstr>
      <vt:lpstr>Figure 11.7</vt:lpstr>
      <vt:lpstr>Figure 11.8</vt:lpstr>
      <vt:lpstr>Figure 11.9</vt:lpstr>
      <vt:lpstr>Figure 11.10</vt:lpstr>
      <vt:lpstr>Figure 11.11</vt:lpstr>
      <vt:lpstr>Tables</vt:lpstr>
      <vt:lpstr>Table 11.1</vt:lpstr>
      <vt:lpstr>Table 11.2</vt:lpstr>
      <vt:lpstr>Table 11.3</vt:lpstr>
      <vt:lpstr>Table 11.4</vt:lpstr>
      <vt:lpstr>Table 11.5</vt:lpstr>
      <vt:lpstr>Table 11.6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 Real Econometrics Second Edition  Michael A. Bailey</dc:title>
  <dc:creator>LETLOW, Asia</dc:creator>
  <cp:lastModifiedBy>KEEFE, Patrick</cp:lastModifiedBy>
  <cp:revision>16</cp:revision>
  <dcterms:created xsi:type="dcterms:W3CDTF">2019-02-27T14:41:33Z</dcterms:created>
  <dcterms:modified xsi:type="dcterms:W3CDTF">2019-02-28T19:57:36Z</dcterms:modified>
</cp:coreProperties>
</file>