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1" r:id="rId3"/>
  </p:sldMasterIdLst>
  <p:notesMasterIdLst>
    <p:notesMasterId r:id="rId8"/>
  </p:notesMasterIdLst>
  <p:sldIdLst>
    <p:sldId id="261" r:id="rId4"/>
    <p:sldId id="276" r:id="rId5"/>
    <p:sldId id="275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4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  <p15:guide id="4" orient="horz" pos="3252" userDrawn="1">
          <p15:clr>
            <a:srgbClr val="A4A3A4"/>
          </p15:clr>
        </p15:guide>
        <p15:guide id="5" orient="horz" pos="358" userDrawn="1">
          <p15:clr>
            <a:srgbClr val="A4A3A4"/>
          </p15:clr>
        </p15:guide>
        <p15:guide id="6" pos="5460" userDrawn="1">
          <p15:clr>
            <a:srgbClr val="A4A3A4"/>
          </p15:clr>
        </p15:guide>
        <p15:guide id="7" pos="336" userDrawn="1">
          <p15:clr>
            <a:srgbClr val="A4A3A4"/>
          </p15:clr>
        </p15:guide>
        <p15:guide id="8" pos="4966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orient="horz" pos="3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30" autoAdjust="0"/>
  </p:normalViewPr>
  <p:slideViewPr>
    <p:cSldViewPr snapToGrid="0" snapToObjects="1">
      <p:cViewPr varScale="1">
        <p:scale>
          <a:sx n="77" d="100"/>
          <a:sy n="77" d="100"/>
        </p:scale>
        <p:origin x="90" y="612"/>
      </p:cViewPr>
      <p:guideLst>
        <p:guide orient="horz" pos="2160"/>
        <p:guide pos="794"/>
        <p:guide orient="horz" pos="3090"/>
        <p:guide orient="horz" pos="3252"/>
        <p:guide orient="horz" pos="358"/>
        <p:guide pos="5460"/>
        <p:guide pos="336"/>
        <p:guide pos="4966"/>
        <p:guide pos="2880"/>
        <p:guide orient="horz" pos="3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994"/>
    </p:cViewPr>
  </p:sorterViewPr>
  <p:notesViewPr>
    <p:cSldViewPr snapToGrid="0" snapToObjects="1" showGuides="1">
      <p:cViewPr>
        <p:scale>
          <a:sx n="125" d="100"/>
          <a:sy n="125" d="100"/>
        </p:scale>
        <p:origin x="4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7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867952"/>
            <a:ext cx="8488017" cy="929441"/>
          </a:xfrm>
        </p:spPr>
        <p:txBody>
          <a:bodyPr>
            <a:noAutofit/>
          </a:bodyPr>
          <a:lstStyle/>
          <a:p>
            <a:r>
              <a:rPr lang="en-US" i="0" dirty="0" smtClean="0"/>
              <a:t>Vital Statistics</a:t>
            </a:r>
            <a:br>
              <a:rPr lang="en-US" i="0" dirty="0" smtClean="0"/>
            </a:br>
            <a:r>
              <a:rPr lang="en-IN" sz="2400" i="0" dirty="0">
                <a:solidFill>
                  <a:prstClr val="black"/>
                </a:solidFill>
              </a:rPr>
              <a:t>Probability and </a:t>
            </a:r>
            <a:r>
              <a:rPr lang="en-IN" sz="2400" i="0" dirty="0" smtClean="0">
                <a:solidFill>
                  <a:prstClr val="black"/>
                </a:solidFill>
              </a:rPr>
              <a:t>Statistics for </a:t>
            </a:r>
            <a:r>
              <a:rPr lang="en-IN" sz="2400" i="0" dirty="0">
                <a:solidFill>
                  <a:prstClr val="black"/>
                </a:solidFill>
              </a:rPr>
              <a:t>Economics and Business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819" y="2698814"/>
            <a:ext cx="4244181" cy="730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N" dirty="0"/>
              <a:t>William H. </a:t>
            </a:r>
            <a:r>
              <a:rPr lang="en-IN" dirty="0" err="1" smtClean="0"/>
              <a:t>Sandholm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University of Wisconsin-Madison</a:t>
            </a:r>
            <a:endParaRPr lang="en-US" sz="1600" i="1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38138" y="5085661"/>
            <a:ext cx="8488362" cy="648843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Random Variables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931" y="4479407"/>
            <a:ext cx="8488017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83730" y="2698814"/>
            <a:ext cx="4244181" cy="73018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dirty="0"/>
              <a:t>Brett A. </a:t>
            </a:r>
            <a:r>
              <a:rPr lang="en-IN" dirty="0" err="1" smtClean="0"/>
              <a:t>Saraniti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Northwestern University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3.1:  </a:t>
            </a:r>
            <a:r>
              <a:rPr lang="en-US" sz="1800" dirty="0" smtClean="0">
                <a:solidFill>
                  <a:schemeClr val="tx1"/>
                </a:solidFill>
              </a:rPr>
              <a:t>Probability diagram </a:t>
            </a:r>
            <a:r>
              <a:rPr lang="en-US" sz="1800" dirty="0">
                <a:solidFill>
                  <a:schemeClr val="tx1"/>
                </a:solidFill>
              </a:rPr>
              <a:t>of the </a:t>
            </a:r>
            <a:r>
              <a:rPr lang="en-US" sz="1800" dirty="0" smtClean="0">
                <a:solidFill>
                  <a:schemeClr val="tx1"/>
                </a:solidFill>
              </a:rPr>
              <a:t>random variable </a:t>
            </a:r>
            <a:r>
              <a:rPr lang="en-US" sz="1800" i="1" dirty="0">
                <a:solidFill>
                  <a:schemeClr val="tx1"/>
                </a:solidFill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0" y="1381560"/>
            <a:ext cx="8037581" cy="307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3.2:  </a:t>
            </a:r>
            <a:r>
              <a:rPr lang="en-US" sz="1800" dirty="0" smtClean="0">
                <a:solidFill>
                  <a:schemeClr val="tx1"/>
                </a:solidFill>
              </a:rPr>
              <a:t>traits.xlsx/1_RV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71" y="1210057"/>
            <a:ext cx="8043258" cy="33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3.3:  </a:t>
            </a:r>
            <a:r>
              <a:rPr lang="en-IN" sz="1800" dirty="0">
                <a:solidFill>
                  <a:schemeClr val="tx1"/>
                </a:solidFill>
              </a:rPr>
              <a:t>A linear function.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131" y="568324"/>
            <a:ext cx="5711739" cy="459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 - &amp;quot;Vital Statistics&amp;#x0D;&amp;#x0A;Probability and Statistics for Economics and Business&amp;quot;&quot;/&gt;&lt;property id=&quot;20307&quot; value=&quot;261&quot;/&gt;&lt;/object&gt;&lt;object type=&quot;3&quot; unique_id=&quot;10261&quot;&gt;&lt;property id=&quot;20148&quot; value=&quot;5&quot;/&gt;&lt;property id=&quot;20300&quot; value=&quot;Slide 3 - &amp;quot;Figure 3.2:  traits.xlsx/1_RV&amp;quot;&quot;/&gt;&lt;property id=&quot;20307&quot; value=&quot;275&quot;/&gt;&lt;/object&gt;&lt;object type=&quot;3&quot; unique_id=&quot;10262&quot;&gt;&lt;property id=&quot;20148&quot; value=&quot;5&quot;/&gt;&lt;property id=&quot;20300&quot; value=&quot;Slide 2 - &amp;quot;Figure 3.1:  Probability diagram of the random variable X.&amp;quot;&quot;/&gt;&lt;property id=&quot;20307&quot; value=&quot;276&quot;/&gt;&lt;/object&gt;&lt;object type=&quot;3&quot; unique_id=&quot;10293&quot;&gt;&lt;property id=&quot;20148&quot; value=&quot;5&quot;/&gt;&lt;property id=&quot;20300&quot; value=&quot;Slide 4 - &amp;quot;Figure 3.3:  A linear function.&amp;quot;&quot;/&gt;&lt;property id=&quot;20307&quot; value=&quot;278&quot;/&gt;&lt;/object&gt;&lt;/object&gt;&lt;/object&gt;&lt;/database&gt;"/>
</p:tagLst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holm_01.potx" id="{B98C9BFB-1C24-43D0-810E-6287E738545C}" vid="{2D7EC576-BCA7-49B7-BBC3-937296A7DCC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B17A72F0-7E44-4A41-95D4-C280B3EE591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A19C9E15-FE0D-44E9-84F3-0332A0139D4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45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Oxford template (TH)</vt:lpstr>
      <vt:lpstr>Custom Design</vt:lpstr>
      <vt:lpstr>1_Custom Design</vt:lpstr>
      <vt:lpstr>Vital Statistics Probability and Statistics for Economics and Business</vt:lpstr>
      <vt:lpstr>Figure 3.1:  Probability diagram of the random variable X.</vt:lpstr>
      <vt:lpstr>Figure 3.2:  traits.xlsx/1_RV</vt:lpstr>
      <vt:lpstr>Figure 3.3:  A linear function.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Thom Holmes</dc:creator>
  <cp:lastModifiedBy>Saba UV</cp:lastModifiedBy>
  <cp:revision>130</cp:revision>
  <dcterms:created xsi:type="dcterms:W3CDTF">2018-04-10T17:45:29Z</dcterms:created>
  <dcterms:modified xsi:type="dcterms:W3CDTF">2018-11-12T09:34:19Z</dcterms:modified>
</cp:coreProperties>
</file>